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 id="2147483671" r:id="rId3"/>
    <p:sldMasterId id="2147483683" r:id="rId4"/>
    <p:sldMasterId id="2147483696" r:id="rId5"/>
    <p:sldMasterId id="2147483708" r:id="rId6"/>
    <p:sldMasterId id="2147483722" r:id="rId7"/>
    <p:sldMasterId id="2147483734" r:id="rId8"/>
    <p:sldMasterId id="2147483746" r:id="rId9"/>
    <p:sldMasterId id="2147483760" r:id="rId10"/>
    <p:sldMasterId id="2147483772" r:id="rId11"/>
    <p:sldMasterId id="2147483784" r:id="rId12"/>
  </p:sldMasterIdLst>
  <p:notesMasterIdLst>
    <p:notesMasterId r:id="rId43"/>
  </p:notesMasterIdLst>
  <p:handoutMasterIdLst>
    <p:handoutMasterId r:id="rId44"/>
  </p:handoutMasterIdLst>
  <p:sldIdLst>
    <p:sldId id="298" r:id="rId13"/>
    <p:sldId id="671" r:id="rId14"/>
    <p:sldId id="686" r:id="rId15"/>
    <p:sldId id="691" r:id="rId16"/>
    <p:sldId id="688" r:id="rId17"/>
    <p:sldId id="692" r:id="rId18"/>
    <p:sldId id="689" r:id="rId19"/>
    <p:sldId id="690" r:id="rId20"/>
    <p:sldId id="693" r:id="rId21"/>
    <p:sldId id="694" r:id="rId22"/>
    <p:sldId id="697" r:id="rId23"/>
    <p:sldId id="698" r:id="rId24"/>
    <p:sldId id="699" r:id="rId25"/>
    <p:sldId id="700" r:id="rId26"/>
    <p:sldId id="696" r:id="rId27"/>
    <p:sldId id="702" r:id="rId28"/>
    <p:sldId id="701" r:id="rId29"/>
    <p:sldId id="703" r:id="rId30"/>
    <p:sldId id="704" r:id="rId31"/>
    <p:sldId id="705" r:id="rId32"/>
    <p:sldId id="706" r:id="rId33"/>
    <p:sldId id="708" r:id="rId34"/>
    <p:sldId id="707" r:id="rId35"/>
    <p:sldId id="711" r:id="rId36"/>
    <p:sldId id="710" r:id="rId37"/>
    <p:sldId id="709" r:id="rId38"/>
    <p:sldId id="712" r:id="rId39"/>
    <p:sldId id="713" r:id="rId40"/>
    <p:sldId id="714" r:id="rId41"/>
    <p:sldId id="331" r:id="rId42"/>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99CCFF"/>
    <a:srgbClr val="FF0000"/>
    <a:srgbClr val="CC3300"/>
    <a:srgbClr val="9BBB59"/>
    <a:srgbClr val="FFFFCC"/>
    <a:srgbClr val="FFFF99"/>
    <a:srgbClr val="F3D991"/>
    <a:srgbClr val="EAF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6" autoAdjust="0"/>
    <p:restoredTop sz="81776" autoAdjust="0"/>
  </p:normalViewPr>
  <p:slideViewPr>
    <p:cSldViewPr>
      <p:cViewPr varScale="1">
        <p:scale>
          <a:sx n="95" d="100"/>
          <a:sy n="95" d="100"/>
        </p:scale>
        <p:origin x="1878"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9" d="100"/>
          <a:sy n="99" d="100"/>
        </p:scale>
        <p:origin x="-3624" y="-108"/>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6C4D0-CEF2-4AAF-B49F-DA07B939FB4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zh-CN" altLang="en-US"/>
        </a:p>
      </dgm:t>
    </dgm:pt>
    <dgm:pt modelId="{2EB0B761-85BC-47BA-8C12-52A4D7891069}">
      <dgm:prSet phldrT="[文本]" custT="1"/>
      <dgm:spPr>
        <a:effectLst>
          <a:outerShdw blurRad="40000" dist="23000" dir="5400000" rotWithShape="0">
            <a:schemeClr val="tx1">
              <a:alpha val="35000"/>
            </a:scheme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200" b="1" i="0" u="none"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美国大气污染治理历程</a:t>
          </a:r>
          <a:endParaRPr kumimoji="1" lang="zh-CN" altLang="en-US" sz="2200" b="1" i="0" u="none"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gm:t>
    </dgm:pt>
    <dgm:pt modelId="{8F760D4B-1CFD-416E-8632-B020C9680D6D}" type="sibTrans" cxnId="{1644B501-FF2C-4175-A50C-C3904391437D}">
      <dgm:prSet/>
      <dgm:spPr/>
      <dgm:t>
        <a:bodyPr/>
        <a:lstStyle/>
        <a:p>
          <a:endParaRPr lang="zh-CN" altLang="en-US" sz="3200" b="1" i="0">
            <a:latin typeface="Arial"/>
            <a:cs typeface="Arial"/>
          </a:endParaRPr>
        </a:p>
      </dgm:t>
    </dgm:pt>
    <dgm:pt modelId="{23ECFD05-81EC-4001-86F9-100B9C4FB8BC}" type="parTrans" cxnId="{1644B501-FF2C-4175-A50C-C3904391437D}">
      <dgm:prSet/>
      <dgm:spPr/>
      <dgm:t>
        <a:bodyPr/>
        <a:lstStyle/>
        <a:p>
          <a:endParaRPr lang="zh-CN" altLang="en-US" sz="3200" b="1" i="0">
            <a:latin typeface="Arial"/>
            <a:cs typeface="Arial"/>
          </a:endParaRPr>
        </a:p>
      </dgm:t>
    </dgm:pt>
    <dgm:pt modelId="{C7A32DB8-1763-4982-944A-9DAB79F6F075}">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美国空气质量管理理念和核心技术组成</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9DE58672-E93E-41C7-8BDE-73BDECD0BE4C}" type="sibTrans" cxnId="{13748CD7-E97F-4E32-AE4E-52B7B0E77068}">
      <dgm:prSet/>
      <dgm:spPr/>
      <dgm:t>
        <a:bodyPr/>
        <a:lstStyle/>
        <a:p>
          <a:endParaRPr lang="zh-CN" altLang="en-US"/>
        </a:p>
      </dgm:t>
    </dgm:pt>
    <dgm:pt modelId="{DC231928-AA49-4A10-8726-7EB258F6E51A}" type="parTrans" cxnId="{13748CD7-E97F-4E32-AE4E-52B7B0E77068}">
      <dgm:prSet/>
      <dgm:spPr/>
      <dgm:t>
        <a:bodyPr/>
        <a:lstStyle/>
        <a:p>
          <a:endParaRPr lang="zh-CN" altLang="en-US"/>
        </a:p>
      </dgm:t>
    </dgm:pt>
    <dgm:pt modelId="{6AA9BA4A-F62E-4150-AACC-76EF2F6F96B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精准管理促进环境经济可持续发展</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D885516A-7551-4855-83B7-F8266FB74182}" type="parTrans" cxnId="{C301CB29-B0AB-42E3-A3D6-6051759D34A7}">
      <dgm:prSet/>
      <dgm:spPr/>
      <dgm:t>
        <a:bodyPr/>
        <a:lstStyle/>
        <a:p>
          <a:endParaRPr lang="zh-CN" altLang="en-US"/>
        </a:p>
      </dgm:t>
    </dgm:pt>
    <dgm:pt modelId="{6888333A-AA48-436F-846F-4BA6DD832AAA}" type="sibTrans" cxnId="{C301CB29-B0AB-42E3-A3D6-6051759D34A7}">
      <dgm:prSet/>
      <dgm:spPr/>
      <dgm:t>
        <a:bodyPr/>
        <a:lstStyle/>
        <a:p>
          <a:endParaRPr lang="zh-CN" altLang="en-US"/>
        </a:p>
      </dgm:t>
    </dgm:pt>
    <dgm:pt modelId="{35DB97E9-1E7D-4705-AC98-233C59EE9800}">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美国空气质量管理核心技术的初步应用</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C49AE3A3-E26E-4D06-B30A-731464165CB7}" type="parTrans" cxnId="{10ABF494-DA30-42B9-98C5-031612D745C6}">
      <dgm:prSet/>
      <dgm:spPr/>
      <dgm:t>
        <a:bodyPr/>
        <a:lstStyle/>
        <a:p>
          <a:endParaRPr lang="zh-CN" altLang="en-US"/>
        </a:p>
      </dgm:t>
    </dgm:pt>
    <dgm:pt modelId="{6E96F97B-12C1-42D9-AC0A-3382F2E80522}" type="sibTrans" cxnId="{10ABF494-DA30-42B9-98C5-031612D745C6}">
      <dgm:prSet/>
      <dgm:spPr/>
      <dgm:t>
        <a:bodyPr/>
        <a:lstStyle/>
        <a:p>
          <a:endParaRPr lang="zh-CN" altLang="en-US"/>
        </a:p>
      </dgm:t>
    </dgm:pt>
    <dgm:pt modelId="{130C077E-E386-4134-9CE8-F753FEF7ECCF}" type="pres">
      <dgm:prSet presAssocID="{2846C4D0-CEF2-4AAF-B49F-DA07B939FB43}" presName="Name0" presStyleCnt="0">
        <dgm:presLayoutVars>
          <dgm:chMax val="7"/>
          <dgm:chPref val="7"/>
          <dgm:dir/>
        </dgm:presLayoutVars>
      </dgm:prSet>
      <dgm:spPr/>
      <dgm:t>
        <a:bodyPr/>
        <a:lstStyle/>
        <a:p>
          <a:endParaRPr lang="zh-CN" altLang="en-US"/>
        </a:p>
      </dgm:t>
    </dgm:pt>
    <dgm:pt modelId="{D3C3572C-713A-4E53-9388-495D6519E7C5}" type="pres">
      <dgm:prSet presAssocID="{2846C4D0-CEF2-4AAF-B49F-DA07B939FB43}" presName="Name1" presStyleCnt="0"/>
      <dgm:spPr/>
      <dgm:t>
        <a:bodyPr/>
        <a:lstStyle/>
        <a:p>
          <a:endParaRPr lang="zh-CN" altLang="en-US"/>
        </a:p>
      </dgm:t>
    </dgm:pt>
    <dgm:pt modelId="{71718CDC-F5C0-43BE-80AB-5666BC9C9189}" type="pres">
      <dgm:prSet presAssocID="{2846C4D0-CEF2-4AAF-B49F-DA07B939FB43}" presName="cycle" presStyleCnt="0"/>
      <dgm:spPr/>
      <dgm:t>
        <a:bodyPr/>
        <a:lstStyle/>
        <a:p>
          <a:endParaRPr lang="zh-CN" altLang="en-US"/>
        </a:p>
      </dgm:t>
    </dgm:pt>
    <dgm:pt modelId="{157F702C-E846-4F53-B870-F39EB87CB277}" type="pres">
      <dgm:prSet presAssocID="{2846C4D0-CEF2-4AAF-B49F-DA07B939FB43}" presName="srcNode" presStyleLbl="node1" presStyleIdx="0" presStyleCnt="4"/>
      <dgm:spPr/>
      <dgm:t>
        <a:bodyPr/>
        <a:lstStyle/>
        <a:p>
          <a:endParaRPr lang="zh-CN" altLang="en-US"/>
        </a:p>
      </dgm:t>
    </dgm:pt>
    <dgm:pt modelId="{CD7C661A-1683-45D2-B10F-7901DF70DD1D}" type="pres">
      <dgm:prSet presAssocID="{2846C4D0-CEF2-4AAF-B49F-DA07B939FB43}" presName="conn" presStyleLbl="parChTrans1D2" presStyleIdx="0" presStyleCnt="1"/>
      <dgm:spPr/>
      <dgm:t>
        <a:bodyPr/>
        <a:lstStyle/>
        <a:p>
          <a:endParaRPr lang="zh-CN" altLang="en-US"/>
        </a:p>
      </dgm:t>
    </dgm:pt>
    <dgm:pt modelId="{373ADC35-1674-4C0C-BCA4-74C77E9E8C5C}" type="pres">
      <dgm:prSet presAssocID="{2846C4D0-CEF2-4AAF-B49F-DA07B939FB43}" presName="extraNode" presStyleLbl="node1" presStyleIdx="0" presStyleCnt="4"/>
      <dgm:spPr/>
      <dgm:t>
        <a:bodyPr/>
        <a:lstStyle/>
        <a:p>
          <a:endParaRPr lang="zh-CN" altLang="en-US"/>
        </a:p>
      </dgm:t>
    </dgm:pt>
    <dgm:pt modelId="{9C228651-80D1-42AD-8C7B-C41AC7521856}" type="pres">
      <dgm:prSet presAssocID="{2846C4D0-CEF2-4AAF-B49F-DA07B939FB43}" presName="dstNode" presStyleLbl="node1" presStyleIdx="0" presStyleCnt="4"/>
      <dgm:spPr/>
      <dgm:t>
        <a:bodyPr/>
        <a:lstStyle/>
        <a:p>
          <a:endParaRPr lang="zh-CN" altLang="en-US"/>
        </a:p>
      </dgm:t>
    </dgm:pt>
    <dgm:pt modelId="{0CA42C91-F9F5-4255-9995-71F66C4501CF}" type="pres">
      <dgm:prSet presAssocID="{2EB0B761-85BC-47BA-8C12-52A4D7891069}" presName="text_1" presStyleLbl="node1" presStyleIdx="0" presStyleCnt="4">
        <dgm:presLayoutVars>
          <dgm:bulletEnabled val="1"/>
        </dgm:presLayoutVars>
      </dgm:prSet>
      <dgm:spPr/>
      <dgm:t>
        <a:bodyPr/>
        <a:lstStyle/>
        <a:p>
          <a:endParaRPr lang="zh-CN" altLang="en-US"/>
        </a:p>
      </dgm:t>
    </dgm:pt>
    <dgm:pt modelId="{B406669A-C006-4F1D-A7E5-AD4CE1C71B39}" type="pres">
      <dgm:prSet presAssocID="{2EB0B761-85BC-47BA-8C12-52A4D7891069}" presName="accent_1" presStyleCnt="0"/>
      <dgm:spPr/>
      <dgm:t>
        <a:bodyPr/>
        <a:lstStyle/>
        <a:p>
          <a:endParaRPr lang="zh-CN" altLang="en-US"/>
        </a:p>
      </dgm:t>
    </dgm:pt>
    <dgm:pt modelId="{301173CF-4C41-426F-970F-8708E41DEE04}" type="pres">
      <dgm:prSet presAssocID="{2EB0B761-85BC-47BA-8C12-52A4D7891069}" presName="accentRepeatNode" presStyleLbl="solidFgAcc1" presStyleIdx="0" presStyleCnt="4"/>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dgm:spPr>
      <dgm:t>
        <a:bodyPr/>
        <a:lstStyle/>
        <a:p>
          <a:endParaRPr lang="zh-CN" altLang="en-US"/>
        </a:p>
      </dgm:t>
    </dgm:pt>
    <dgm:pt modelId="{1663CCB2-5305-4598-B69F-0C91A7861213}" type="pres">
      <dgm:prSet presAssocID="{C7A32DB8-1763-4982-944A-9DAB79F6F075}" presName="text_2" presStyleLbl="node1" presStyleIdx="1" presStyleCnt="4">
        <dgm:presLayoutVars>
          <dgm:bulletEnabled val="1"/>
        </dgm:presLayoutVars>
      </dgm:prSet>
      <dgm:spPr/>
      <dgm:t>
        <a:bodyPr/>
        <a:lstStyle/>
        <a:p>
          <a:endParaRPr lang="zh-CN" altLang="en-US"/>
        </a:p>
      </dgm:t>
    </dgm:pt>
    <dgm:pt modelId="{7825E17F-6F2E-4B47-A4F8-DA626E49D1F9}" type="pres">
      <dgm:prSet presAssocID="{C7A32DB8-1763-4982-944A-9DAB79F6F075}" presName="accent_2" presStyleCnt="0"/>
      <dgm:spPr/>
    </dgm:pt>
    <dgm:pt modelId="{1E7D3B9E-74CA-40FD-88E9-A311EC17876C}" type="pres">
      <dgm:prSet presAssocID="{C7A32DB8-1763-4982-944A-9DAB79F6F075}" presName="accentRepeatNode" presStyleLbl="solidFgAcc1" presStyleIdx="1" presStyleCnt="4"/>
      <dgm:spPr/>
    </dgm:pt>
    <dgm:pt modelId="{3F586223-76C5-4278-BD1E-68AB6A17311F}" type="pres">
      <dgm:prSet presAssocID="{35DB97E9-1E7D-4705-AC98-233C59EE9800}" presName="text_3" presStyleLbl="node1" presStyleIdx="2" presStyleCnt="4">
        <dgm:presLayoutVars>
          <dgm:bulletEnabled val="1"/>
        </dgm:presLayoutVars>
      </dgm:prSet>
      <dgm:spPr/>
      <dgm:t>
        <a:bodyPr/>
        <a:lstStyle/>
        <a:p>
          <a:endParaRPr lang="zh-CN" altLang="en-US"/>
        </a:p>
      </dgm:t>
    </dgm:pt>
    <dgm:pt modelId="{2F4131C8-DB5C-4788-A649-D889CABC6F05}" type="pres">
      <dgm:prSet presAssocID="{35DB97E9-1E7D-4705-AC98-233C59EE9800}" presName="accent_3" presStyleCnt="0"/>
      <dgm:spPr/>
    </dgm:pt>
    <dgm:pt modelId="{ED855C25-0474-4942-AA4A-57B427C2570E}" type="pres">
      <dgm:prSet presAssocID="{35DB97E9-1E7D-4705-AC98-233C59EE9800}" presName="accentRepeatNode" presStyleLbl="solidFgAcc1" presStyleIdx="2" presStyleCnt="4"/>
      <dgm:spPr/>
    </dgm:pt>
    <dgm:pt modelId="{5C219730-3F3B-4E55-B596-9E3FB0E5E1F0}" type="pres">
      <dgm:prSet presAssocID="{6AA9BA4A-F62E-4150-AACC-76EF2F6F96B9}" presName="text_4" presStyleLbl="node1" presStyleIdx="3" presStyleCnt="4">
        <dgm:presLayoutVars>
          <dgm:bulletEnabled val="1"/>
        </dgm:presLayoutVars>
      </dgm:prSet>
      <dgm:spPr/>
      <dgm:t>
        <a:bodyPr/>
        <a:lstStyle/>
        <a:p>
          <a:endParaRPr lang="zh-CN" altLang="en-US"/>
        </a:p>
      </dgm:t>
    </dgm:pt>
    <dgm:pt modelId="{B4A637B9-B932-4D42-9C5A-C6C5585DD2C3}" type="pres">
      <dgm:prSet presAssocID="{6AA9BA4A-F62E-4150-AACC-76EF2F6F96B9}" presName="accent_4" presStyleCnt="0"/>
      <dgm:spPr/>
    </dgm:pt>
    <dgm:pt modelId="{9B48DFE9-7FD3-4D38-9151-92838AA119BF}" type="pres">
      <dgm:prSet presAssocID="{6AA9BA4A-F62E-4150-AACC-76EF2F6F96B9}" presName="accentRepeatNode" presStyleLbl="solidFgAcc1" presStyleIdx="3" presStyleCnt="4"/>
      <dgm:spPr/>
    </dgm:pt>
  </dgm:ptLst>
  <dgm:cxnLst>
    <dgm:cxn modelId="{10ABF494-DA30-42B9-98C5-031612D745C6}" srcId="{2846C4D0-CEF2-4AAF-B49F-DA07B939FB43}" destId="{35DB97E9-1E7D-4705-AC98-233C59EE9800}" srcOrd="2" destOrd="0" parTransId="{C49AE3A3-E26E-4D06-B30A-731464165CB7}" sibTransId="{6E96F97B-12C1-42D9-AC0A-3382F2E80522}"/>
    <dgm:cxn modelId="{A8583676-8159-4003-B6F5-D7F6EBBF2AE2}" type="presOf" srcId="{2EB0B761-85BC-47BA-8C12-52A4D7891069}" destId="{0CA42C91-F9F5-4255-9995-71F66C4501CF}" srcOrd="0" destOrd="0" presId="urn:microsoft.com/office/officeart/2008/layout/VerticalCurvedList"/>
    <dgm:cxn modelId="{99C0BCC7-6A18-4337-89F9-CB2B6A5144AD}" type="presOf" srcId="{2846C4D0-CEF2-4AAF-B49F-DA07B939FB43}" destId="{130C077E-E386-4134-9CE8-F753FEF7ECCF}" srcOrd="0" destOrd="0" presId="urn:microsoft.com/office/officeart/2008/layout/VerticalCurvedList"/>
    <dgm:cxn modelId="{C301CB29-B0AB-42E3-A3D6-6051759D34A7}" srcId="{2846C4D0-CEF2-4AAF-B49F-DA07B939FB43}" destId="{6AA9BA4A-F62E-4150-AACC-76EF2F6F96B9}" srcOrd="3" destOrd="0" parTransId="{D885516A-7551-4855-83B7-F8266FB74182}" sibTransId="{6888333A-AA48-436F-846F-4BA6DD832AAA}"/>
    <dgm:cxn modelId="{413E52F0-6992-4728-AE8B-91E71DCCA93B}" type="presOf" srcId="{6AA9BA4A-F62E-4150-AACC-76EF2F6F96B9}" destId="{5C219730-3F3B-4E55-B596-9E3FB0E5E1F0}" srcOrd="0" destOrd="0" presId="urn:microsoft.com/office/officeart/2008/layout/VerticalCurvedList"/>
    <dgm:cxn modelId="{13748CD7-E97F-4E32-AE4E-52B7B0E77068}" srcId="{2846C4D0-CEF2-4AAF-B49F-DA07B939FB43}" destId="{C7A32DB8-1763-4982-944A-9DAB79F6F075}" srcOrd="1" destOrd="0" parTransId="{DC231928-AA49-4A10-8726-7EB258F6E51A}" sibTransId="{9DE58672-E93E-41C7-8BDE-73BDECD0BE4C}"/>
    <dgm:cxn modelId="{CA35D1B3-D353-49C5-9A7C-207FA21A4A68}" type="presOf" srcId="{8F760D4B-1CFD-416E-8632-B020C9680D6D}" destId="{CD7C661A-1683-45D2-B10F-7901DF70DD1D}" srcOrd="0" destOrd="0" presId="urn:microsoft.com/office/officeart/2008/layout/VerticalCurvedList"/>
    <dgm:cxn modelId="{1644B501-FF2C-4175-A50C-C3904391437D}" srcId="{2846C4D0-CEF2-4AAF-B49F-DA07B939FB43}" destId="{2EB0B761-85BC-47BA-8C12-52A4D7891069}" srcOrd="0" destOrd="0" parTransId="{23ECFD05-81EC-4001-86F9-100B9C4FB8BC}" sibTransId="{8F760D4B-1CFD-416E-8632-B020C9680D6D}"/>
    <dgm:cxn modelId="{654DA2D9-32D6-46DC-A3E6-9B926BBDB43E}" type="presOf" srcId="{35DB97E9-1E7D-4705-AC98-233C59EE9800}" destId="{3F586223-76C5-4278-BD1E-68AB6A17311F}" srcOrd="0" destOrd="0" presId="urn:microsoft.com/office/officeart/2008/layout/VerticalCurvedList"/>
    <dgm:cxn modelId="{93C8B90B-4084-4ED0-AF67-ECB3568480F5}" type="presOf" srcId="{C7A32DB8-1763-4982-944A-9DAB79F6F075}" destId="{1663CCB2-5305-4598-B69F-0C91A7861213}" srcOrd="0" destOrd="0" presId="urn:microsoft.com/office/officeart/2008/layout/VerticalCurvedList"/>
    <dgm:cxn modelId="{8A0251E6-40E5-463E-BD25-BBD54966070E}" type="presParOf" srcId="{130C077E-E386-4134-9CE8-F753FEF7ECCF}" destId="{D3C3572C-713A-4E53-9388-495D6519E7C5}" srcOrd="0" destOrd="0" presId="urn:microsoft.com/office/officeart/2008/layout/VerticalCurvedList"/>
    <dgm:cxn modelId="{5B4F131B-23C0-4269-AA7B-39273CC29EA5}" type="presParOf" srcId="{D3C3572C-713A-4E53-9388-495D6519E7C5}" destId="{71718CDC-F5C0-43BE-80AB-5666BC9C9189}" srcOrd="0" destOrd="0" presId="urn:microsoft.com/office/officeart/2008/layout/VerticalCurvedList"/>
    <dgm:cxn modelId="{1910E943-0838-4499-ADAC-CAACB89966B0}" type="presParOf" srcId="{71718CDC-F5C0-43BE-80AB-5666BC9C9189}" destId="{157F702C-E846-4F53-B870-F39EB87CB277}" srcOrd="0" destOrd="0" presId="urn:microsoft.com/office/officeart/2008/layout/VerticalCurvedList"/>
    <dgm:cxn modelId="{DA1B27FD-1608-4276-9346-160E96EAC44E}" type="presParOf" srcId="{71718CDC-F5C0-43BE-80AB-5666BC9C9189}" destId="{CD7C661A-1683-45D2-B10F-7901DF70DD1D}" srcOrd="1" destOrd="0" presId="urn:microsoft.com/office/officeart/2008/layout/VerticalCurvedList"/>
    <dgm:cxn modelId="{336A8BF9-26C7-4560-A27F-28FBC72B8AD0}" type="presParOf" srcId="{71718CDC-F5C0-43BE-80AB-5666BC9C9189}" destId="{373ADC35-1674-4C0C-BCA4-74C77E9E8C5C}" srcOrd="2" destOrd="0" presId="urn:microsoft.com/office/officeart/2008/layout/VerticalCurvedList"/>
    <dgm:cxn modelId="{A6604A82-D084-472E-BDC8-C84279EE59ED}" type="presParOf" srcId="{71718CDC-F5C0-43BE-80AB-5666BC9C9189}" destId="{9C228651-80D1-42AD-8C7B-C41AC7521856}" srcOrd="3" destOrd="0" presId="urn:microsoft.com/office/officeart/2008/layout/VerticalCurvedList"/>
    <dgm:cxn modelId="{D00F4B2D-9E0D-4975-895E-D2274D960A17}" type="presParOf" srcId="{D3C3572C-713A-4E53-9388-495D6519E7C5}" destId="{0CA42C91-F9F5-4255-9995-71F66C4501CF}" srcOrd="1" destOrd="0" presId="urn:microsoft.com/office/officeart/2008/layout/VerticalCurvedList"/>
    <dgm:cxn modelId="{CB2C09BC-C83B-4F1C-BBA4-D3B62BAAF9BA}" type="presParOf" srcId="{D3C3572C-713A-4E53-9388-495D6519E7C5}" destId="{B406669A-C006-4F1D-A7E5-AD4CE1C71B39}" srcOrd="2" destOrd="0" presId="urn:microsoft.com/office/officeart/2008/layout/VerticalCurvedList"/>
    <dgm:cxn modelId="{4692D191-B291-4E94-B2D4-12F86AF31953}" type="presParOf" srcId="{B406669A-C006-4F1D-A7E5-AD4CE1C71B39}" destId="{301173CF-4C41-426F-970F-8708E41DEE04}" srcOrd="0" destOrd="0" presId="urn:microsoft.com/office/officeart/2008/layout/VerticalCurvedList"/>
    <dgm:cxn modelId="{4374B792-E627-4C96-A879-AB9AAF1D5037}" type="presParOf" srcId="{D3C3572C-713A-4E53-9388-495D6519E7C5}" destId="{1663CCB2-5305-4598-B69F-0C91A7861213}" srcOrd="3" destOrd="0" presId="urn:microsoft.com/office/officeart/2008/layout/VerticalCurvedList"/>
    <dgm:cxn modelId="{A590D781-AB2E-491D-9E99-5F0E4729FA92}" type="presParOf" srcId="{D3C3572C-713A-4E53-9388-495D6519E7C5}" destId="{7825E17F-6F2E-4B47-A4F8-DA626E49D1F9}" srcOrd="4" destOrd="0" presId="urn:microsoft.com/office/officeart/2008/layout/VerticalCurvedList"/>
    <dgm:cxn modelId="{2A69A61A-F411-4BD0-9DA3-C5902D78934C}" type="presParOf" srcId="{7825E17F-6F2E-4B47-A4F8-DA626E49D1F9}" destId="{1E7D3B9E-74CA-40FD-88E9-A311EC17876C}" srcOrd="0" destOrd="0" presId="urn:microsoft.com/office/officeart/2008/layout/VerticalCurvedList"/>
    <dgm:cxn modelId="{0C563C42-2D7A-4F66-8CEB-4DC83CF8D993}" type="presParOf" srcId="{D3C3572C-713A-4E53-9388-495D6519E7C5}" destId="{3F586223-76C5-4278-BD1E-68AB6A17311F}" srcOrd="5" destOrd="0" presId="urn:microsoft.com/office/officeart/2008/layout/VerticalCurvedList"/>
    <dgm:cxn modelId="{9D4D1E36-BFE5-48D2-8EE9-5262160B3D4C}" type="presParOf" srcId="{D3C3572C-713A-4E53-9388-495D6519E7C5}" destId="{2F4131C8-DB5C-4788-A649-D889CABC6F05}" srcOrd="6" destOrd="0" presId="urn:microsoft.com/office/officeart/2008/layout/VerticalCurvedList"/>
    <dgm:cxn modelId="{82CD0213-5E41-4963-ABEC-BF6B7D5BE66C}" type="presParOf" srcId="{2F4131C8-DB5C-4788-A649-D889CABC6F05}" destId="{ED855C25-0474-4942-AA4A-57B427C2570E}" srcOrd="0" destOrd="0" presId="urn:microsoft.com/office/officeart/2008/layout/VerticalCurvedList"/>
    <dgm:cxn modelId="{8340B90F-9EB0-45BD-9E29-E55C252654ED}" type="presParOf" srcId="{D3C3572C-713A-4E53-9388-495D6519E7C5}" destId="{5C219730-3F3B-4E55-B596-9E3FB0E5E1F0}" srcOrd="7" destOrd="0" presId="urn:microsoft.com/office/officeart/2008/layout/VerticalCurvedList"/>
    <dgm:cxn modelId="{ABA11CEA-DAB5-4FAD-A324-C75D36A05C0F}" type="presParOf" srcId="{D3C3572C-713A-4E53-9388-495D6519E7C5}" destId="{B4A637B9-B932-4D42-9C5A-C6C5585DD2C3}" srcOrd="8" destOrd="0" presId="urn:microsoft.com/office/officeart/2008/layout/VerticalCurvedList"/>
    <dgm:cxn modelId="{E0A57FAA-E6CA-4362-BDD3-187C87C9B456}" type="presParOf" srcId="{B4A637B9-B932-4D42-9C5A-C6C5585DD2C3}" destId="{9B48DFE9-7FD3-4D38-9151-92838AA119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846C4D0-CEF2-4AAF-B49F-DA07B939FB4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zh-CN" altLang="en-US"/>
        </a:p>
      </dgm:t>
    </dgm:pt>
    <dgm:pt modelId="{2EB0B761-85BC-47BA-8C12-52A4D7891069}">
      <dgm:prSet phldrT="[文本]" custT="1"/>
      <dgm:spPr>
        <a:effectLst>
          <a:outerShdw blurRad="40000" dist="23000" dir="5400000" rotWithShape="0">
            <a:schemeClr val="tx1">
              <a:alpha val="35000"/>
            </a:scheme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美国大气污染治理历程</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8F760D4B-1CFD-416E-8632-B020C9680D6D}" type="sibTrans" cxnId="{1644B501-FF2C-4175-A50C-C3904391437D}">
      <dgm:prSet/>
      <dgm:spPr/>
      <dgm:t>
        <a:bodyPr/>
        <a:lstStyle/>
        <a:p>
          <a:endParaRPr lang="zh-CN" altLang="en-US" sz="3200" b="1" i="0">
            <a:latin typeface="Arial"/>
            <a:cs typeface="Arial"/>
          </a:endParaRPr>
        </a:p>
      </dgm:t>
    </dgm:pt>
    <dgm:pt modelId="{23ECFD05-81EC-4001-86F9-100B9C4FB8BC}" type="parTrans" cxnId="{1644B501-FF2C-4175-A50C-C3904391437D}">
      <dgm:prSet/>
      <dgm:spPr/>
      <dgm:t>
        <a:bodyPr/>
        <a:lstStyle/>
        <a:p>
          <a:endParaRPr lang="zh-CN" altLang="en-US" sz="3200" b="1" i="0">
            <a:latin typeface="Arial"/>
            <a:cs typeface="Arial"/>
          </a:endParaRPr>
        </a:p>
      </dgm:t>
    </dgm:pt>
    <dgm:pt modelId="{C7A32DB8-1763-4982-944A-9DAB79F6F075}">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200" b="1" i="0" u="none"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美国空气质量管理理念和核心技术组成</a:t>
          </a:r>
          <a:endParaRPr kumimoji="1" lang="zh-CN" altLang="en-US" sz="2200" b="1" i="0" u="none"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gm:t>
    </dgm:pt>
    <dgm:pt modelId="{9DE58672-E93E-41C7-8BDE-73BDECD0BE4C}" type="sibTrans" cxnId="{13748CD7-E97F-4E32-AE4E-52B7B0E77068}">
      <dgm:prSet/>
      <dgm:spPr/>
      <dgm:t>
        <a:bodyPr/>
        <a:lstStyle/>
        <a:p>
          <a:endParaRPr lang="zh-CN" altLang="en-US"/>
        </a:p>
      </dgm:t>
    </dgm:pt>
    <dgm:pt modelId="{DC231928-AA49-4A10-8726-7EB258F6E51A}" type="parTrans" cxnId="{13748CD7-E97F-4E32-AE4E-52B7B0E77068}">
      <dgm:prSet/>
      <dgm:spPr/>
      <dgm:t>
        <a:bodyPr/>
        <a:lstStyle/>
        <a:p>
          <a:endParaRPr lang="zh-CN" altLang="en-US"/>
        </a:p>
      </dgm:t>
    </dgm:pt>
    <dgm:pt modelId="{6AA9BA4A-F62E-4150-AACC-76EF2F6F96B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精准管理促进环境经济可持续发展</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D885516A-7551-4855-83B7-F8266FB74182}" type="parTrans" cxnId="{C301CB29-B0AB-42E3-A3D6-6051759D34A7}">
      <dgm:prSet/>
      <dgm:spPr/>
      <dgm:t>
        <a:bodyPr/>
        <a:lstStyle/>
        <a:p>
          <a:endParaRPr lang="zh-CN" altLang="en-US"/>
        </a:p>
      </dgm:t>
    </dgm:pt>
    <dgm:pt modelId="{6888333A-AA48-436F-846F-4BA6DD832AAA}" type="sibTrans" cxnId="{C301CB29-B0AB-42E3-A3D6-6051759D34A7}">
      <dgm:prSet/>
      <dgm:spPr/>
      <dgm:t>
        <a:bodyPr/>
        <a:lstStyle/>
        <a:p>
          <a:endParaRPr lang="zh-CN" altLang="en-US"/>
        </a:p>
      </dgm:t>
    </dgm:pt>
    <dgm:pt modelId="{35DB97E9-1E7D-4705-AC98-233C59EE9800}">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美国空气质量管理核心技术的初步应用</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C49AE3A3-E26E-4D06-B30A-731464165CB7}" type="parTrans" cxnId="{10ABF494-DA30-42B9-98C5-031612D745C6}">
      <dgm:prSet/>
      <dgm:spPr/>
      <dgm:t>
        <a:bodyPr/>
        <a:lstStyle/>
        <a:p>
          <a:endParaRPr lang="zh-CN" altLang="en-US"/>
        </a:p>
      </dgm:t>
    </dgm:pt>
    <dgm:pt modelId="{6E96F97B-12C1-42D9-AC0A-3382F2E80522}" type="sibTrans" cxnId="{10ABF494-DA30-42B9-98C5-031612D745C6}">
      <dgm:prSet/>
      <dgm:spPr/>
      <dgm:t>
        <a:bodyPr/>
        <a:lstStyle/>
        <a:p>
          <a:endParaRPr lang="zh-CN" altLang="en-US"/>
        </a:p>
      </dgm:t>
    </dgm:pt>
    <dgm:pt modelId="{130C077E-E386-4134-9CE8-F753FEF7ECCF}" type="pres">
      <dgm:prSet presAssocID="{2846C4D0-CEF2-4AAF-B49F-DA07B939FB43}" presName="Name0" presStyleCnt="0">
        <dgm:presLayoutVars>
          <dgm:chMax val="7"/>
          <dgm:chPref val="7"/>
          <dgm:dir/>
        </dgm:presLayoutVars>
      </dgm:prSet>
      <dgm:spPr/>
      <dgm:t>
        <a:bodyPr/>
        <a:lstStyle/>
        <a:p>
          <a:endParaRPr lang="zh-CN" altLang="en-US"/>
        </a:p>
      </dgm:t>
    </dgm:pt>
    <dgm:pt modelId="{D3C3572C-713A-4E53-9388-495D6519E7C5}" type="pres">
      <dgm:prSet presAssocID="{2846C4D0-CEF2-4AAF-B49F-DA07B939FB43}" presName="Name1" presStyleCnt="0"/>
      <dgm:spPr/>
      <dgm:t>
        <a:bodyPr/>
        <a:lstStyle/>
        <a:p>
          <a:endParaRPr lang="zh-CN" altLang="en-US"/>
        </a:p>
      </dgm:t>
    </dgm:pt>
    <dgm:pt modelId="{71718CDC-F5C0-43BE-80AB-5666BC9C9189}" type="pres">
      <dgm:prSet presAssocID="{2846C4D0-CEF2-4AAF-B49F-DA07B939FB43}" presName="cycle" presStyleCnt="0"/>
      <dgm:spPr/>
      <dgm:t>
        <a:bodyPr/>
        <a:lstStyle/>
        <a:p>
          <a:endParaRPr lang="zh-CN" altLang="en-US"/>
        </a:p>
      </dgm:t>
    </dgm:pt>
    <dgm:pt modelId="{157F702C-E846-4F53-B870-F39EB87CB277}" type="pres">
      <dgm:prSet presAssocID="{2846C4D0-CEF2-4AAF-B49F-DA07B939FB43}" presName="srcNode" presStyleLbl="node1" presStyleIdx="0" presStyleCnt="4"/>
      <dgm:spPr/>
      <dgm:t>
        <a:bodyPr/>
        <a:lstStyle/>
        <a:p>
          <a:endParaRPr lang="zh-CN" altLang="en-US"/>
        </a:p>
      </dgm:t>
    </dgm:pt>
    <dgm:pt modelId="{CD7C661A-1683-45D2-B10F-7901DF70DD1D}" type="pres">
      <dgm:prSet presAssocID="{2846C4D0-CEF2-4AAF-B49F-DA07B939FB43}" presName="conn" presStyleLbl="parChTrans1D2" presStyleIdx="0" presStyleCnt="1"/>
      <dgm:spPr/>
      <dgm:t>
        <a:bodyPr/>
        <a:lstStyle/>
        <a:p>
          <a:endParaRPr lang="zh-CN" altLang="en-US"/>
        </a:p>
      </dgm:t>
    </dgm:pt>
    <dgm:pt modelId="{373ADC35-1674-4C0C-BCA4-74C77E9E8C5C}" type="pres">
      <dgm:prSet presAssocID="{2846C4D0-CEF2-4AAF-B49F-DA07B939FB43}" presName="extraNode" presStyleLbl="node1" presStyleIdx="0" presStyleCnt="4"/>
      <dgm:spPr/>
      <dgm:t>
        <a:bodyPr/>
        <a:lstStyle/>
        <a:p>
          <a:endParaRPr lang="zh-CN" altLang="en-US"/>
        </a:p>
      </dgm:t>
    </dgm:pt>
    <dgm:pt modelId="{9C228651-80D1-42AD-8C7B-C41AC7521856}" type="pres">
      <dgm:prSet presAssocID="{2846C4D0-CEF2-4AAF-B49F-DA07B939FB43}" presName="dstNode" presStyleLbl="node1" presStyleIdx="0" presStyleCnt="4"/>
      <dgm:spPr/>
      <dgm:t>
        <a:bodyPr/>
        <a:lstStyle/>
        <a:p>
          <a:endParaRPr lang="zh-CN" altLang="en-US"/>
        </a:p>
      </dgm:t>
    </dgm:pt>
    <dgm:pt modelId="{0CA42C91-F9F5-4255-9995-71F66C4501CF}" type="pres">
      <dgm:prSet presAssocID="{2EB0B761-85BC-47BA-8C12-52A4D7891069}" presName="text_1" presStyleLbl="node1" presStyleIdx="0" presStyleCnt="4">
        <dgm:presLayoutVars>
          <dgm:bulletEnabled val="1"/>
        </dgm:presLayoutVars>
      </dgm:prSet>
      <dgm:spPr/>
      <dgm:t>
        <a:bodyPr/>
        <a:lstStyle/>
        <a:p>
          <a:endParaRPr lang="zh-CN" altLang="en-US"/>
        </a:p>
      </dgm:t>
    </dgm:pt>
    <dgm:pt modelId="{B406669A-C006-4F1D-A7E5-AD4CE1C71B39}" type="pres">
      <dgm:prSet presAssocID="{2EB0B761-85BC-47BA-8C12-52A4D7891069}" presName="accent_1" presStyleCnt="0"/>
      <dgm:spPr/>
      <dgm:t>
        <a:bodyPr/>
        <a:lstStyle/>
        <a:p>
          <a:endParaRPr lang="zh-CN" altLang="en-US"/>
        </a:p>
      </dgm:t>
    </dgm:pt>
    <dgm:pt modelId="{301173CF-4C41-426F-970F-8708E41DEE04}" type="pres">
      <dgm:prSet presAssocID="{2EB0B761-85BC-47BA-8C12-52A4D7891069}" presName="accentRepeatNode" presStyleLbl="solidFgAcc1" presStyleIdx="0" presStyleCnt="4"/>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dgm:spPr>
      <dgm:t>
        <a:bodyPr/>
        <a:lstStyle/>
        <a:p>
          <a:endParaRPr lang="zh-CN" altLang="en-US"/>
        </a:p>
      </dgm:t>
    </dgm:pt>
    <dgm:pt modelId="{1663CCB2-5305-4598-B69F-0C91A7861213}" type="pres">
      <dgm:prSet presAssocID="{C7A32DB8-1763-4982-944A-9DAB79F6F075}" presName="text_2" presStyleLbl="node1" presStyleIdx="1" presStyleCnt="4">
        <dgm:presLayoutVars>
          <dgm:bulletEnabled val="1"/>
        </dgm:presLayoutVars>
      </dgm:prSet>
      <dgm:spPr/>
      <dgm:t>
        <a:bodyPr/>
        <a:lstStyle/>
        <a:p>
          <a:endParaRPr lang="zh-CN" altLang="en-US"/>
        </a:p>
      </dgm:t>
    </dgm:pt>
    <dgm:pt modelId="{7825E17F-6F2E-4B47-A4F8-DA626E49D1F9}" type="pres">
      <dgm:prSet presAssocID="{C7A32DB8-1763-4982-944A-9DAB79F6F075}" presName="accent_2" presStyleCnt="0"/>
      <dgm:spPr/>
    </dgm:pt>
    <dgm:pt modelId="{1E7D3B9E-74CA-40FD-88E9-A311EC17876C}" type="pres">
      <dgm:prSet presAssocID="{C7A32DB8-1763-4982-944A-9DAB79F6F075}" presName="accentRepeatNode" presStyleLbl="solidFgAcc1" presStyleIdx="1" presStyleCnt="4"/>
      <dgm:spPr/>
    </dgm:pt>
    <dgm:pt modelId="{3F586223-76C5-4278-BD1E-68AB6A17311F}" type="pres">
      <dgm:prSet presAssocID="{35DB97E9-1E7D-4705-AC98-233C59EE9800}" presName="text_3" presStyleLbl="node1" presStyleIdx="2" presStyleCnt="4">
        <dgm:presLayoutVars>
          <dgm:bulletEnabled val="1"/>
        </dgm:presLayoutVars>
      </dgm:prSet>
      <dgm:spPr/>
      <dgm:t>
        <a:bodyPr/>
        <a:lstStyle/>
        <a:p>
          <a:endParaRPr lang="zh-CN" altLang="en-US"/>
        </a:p>
      </dgm:t>
    </dgm:pt>
    <dgm:pt modelId="{2F4131C8-DB5C-4788-A649-D889CABC6F05}" type="pres">
      <dgm:prSet presAssocID="{35DB97E9-1E7D-4705-AC98-233C59EE9800}" presName="accent_3" presStyleCnt="0"/>
      <dgm:spPr/>
    </dgm:pt>
    <dgm:pt modelId="{ED855C25-0474-4942-AA4A-57B427C2570E}" type="pres">
      <dgm:prSet presAssocID="{35DB97E9-1E7D-4705-AC98-233C59EE9800}" presName="accentRepeatNode" presStyleLbl="solidFgAcc1" presStyleIdx="2" presStyleCnt="4"/>
      <dgm:spPr/>
    </dgm:pt>
    <dgm:pt modelId="{5C219730-3F3B-4E55-B596-9E3FB0E5E1F0}" type="pres">
      <dgm:prSet presAssocID="{6AA9BA4A-F62E-4150-AACC-76EF2F6F96B9}" presName="text_4" presStyleLbl="node1" presStyleIdx="3" presStyleCnt="4">
        <dgm:presLayoutVars>
          <dgm:bulletEnabled val="1"/>
        </dgm:presLayoutVars>
      </dgm:prSet>
      <dgm:spPr/>
      <dgm:t>
        <a:bodyPr/>
        <a:lstStyle/>
        <a:p>
          <a:endParaRPr lang="zh-CN" altLang="en-US"/>
        </a:p>
      </dgm:t>
    </dgm:pt>
    <dgm:pt modelId="{B4A637B9-B932-4D42-9C5A-C6C5585DD2C3}" type="pres">
      <dgm:prSet presAssocID="{6AA9BA4A-F62E-4150-AACC-76EF2F6F96B9}" presName="accent_4" presStyleCnt="0"/>
      <dgm:spPr/>
    </dgm:pt>
    <dgm:pt modelId="{9B48DFE9-7FD3-4D38-9151-92838AA119BF}" type="pres">
      <dgm:prSet presAssocID="{6AA9BA4A-F62E-4150-AACC-76EF2F6F96B9}" presName="accentRepeatNode" presStyleLbl="solidFgAcc1" presStyleIdx="3" presStyleCnt="4"/>
      <dgm:spPr/>
    </dgm:pt>
  </dgm:ptLst>
  <dgm:cxnLst>
    <dgm:cxn modelId="{946956A2-BFF2-4A27-BA9A-C40EE6D4FC86}" type="presOf" srcId="{6AA9BA4A-F62E-4150-AACC-76EF2F6F96B9}" destId="{5C219730-3F3B-4E55-B596-9E3FB0E5E1F0}" srcOrd="0" destOrd="0" presId="urn:microsoft.com/office/officeart/2008/layout/VerticalCurvedList"/>
    <dgm:cxn modelId="{10ABF494-DA30-42B9-98C5-031612D745C6}" srcId="{2846C4D0-CEF2-4AAF-B49F-DA07B939FB43}" destId="{35DB97E9-1E7D-4705-AC98-233C59EE9800}" srcOrd="2" destOrd="0" parTransId="{C49AE3A3-E26E-4D06-B30A-731464165CB7}" sibTransId="{6E96F97B-12C1-42D9-AC0A-3382F2E80522}"/>
    <dgm:cxn modelId="{70BA2C72-14A5-4F20-AF3B-252C99DA6D63}" type="presOf" srcId="{C7A32DB8-1763-4982-944A-9DAB79F6F075}" destId="{1663CCB2-5305-4598-B69F-0C91A7861213}" srcOrd="0" destOrd="0" presId="urn:microsoft.com/office/officeart/2008/layout/VerticalCurvedList"/>
    <dgm:cxn modelId="{C8C1B375-D9B2-410A-8915-C69ED2DD98AE}" type="presOf" srcId="{8F760D4B-1CFD-416E-8632-B020C9680D6D}" destId="{CD7C661A-1683-45D2-B10F-7901DF70DD1D}" srcOrd="0" destOrd="0" presId="urn:microsoft.com/office/officeart/2008/layout/VerticalCurvedList"/>
    <dgm:cxn modelId="{C301CB29-B0AB-42E3-A3D6-6051759D34A7}" srcId="{2846C4D0-CEF2-4AAF-B49F-DA07B939FB43}" destId="{6AA9BA4A-F62E-4150-AACC-76EF2F6F96B9}" srcOrd="3" destOrd="0" parTransId="{D885516A-7551-4855-83B7-F8266FB74182}" sibTransId="{6888333A-AA48-436F-846F-4BA6DD832AAA}"/>
    <dgm:cxn modelId="{F436ACA6-16A8-48F5-B580-6AD88BB8BC37}" type="presOf" srcId="{2EB0B761-85BC-47BA-8C12-52A4D7891069}" destId="{0CA42C91-F9F5-4255-9995-71F66C4501CF}" srcOrd="0" destOrd="0" presId="urn:microsoft.com/office/officeart/2008/layout/VerticalCurvedList"/>
    <dgm:cxn modelId="{B5A26658-B432-4CE9-9F81-8A1CD98926F8}" type="presOf" srcId="{35DB97E9-1E7D-4705-AC98-233C59EE9800}" destId="{3F586223-76C5-4278-BD1E-68AB6A17311F}" srcOrd="0" destOrd="0" presId="urn:microsoft.com/office/officeart/2008/layout/VerticalCurvedList"/>
    <dgm:cxn modelId="{13748CD7-E97F-4E32-AE4E-52B7B0E77068}" srcId="{2846C4D0-CEF2-4AAF-B49F-DA07B939FB43}" destId="{C7A32DB8-1763-4982-944A-9DAB79F6F075}" srcOrd="1" destOrd="0" parTransId="{DC231928-AA49-4A10-8726-7EB258F6E51A}" sibTransId="{9DE58672-E93E-41C7-8BDE-73BDECD0BE4C}"/>
    <dgm:cxn modelId="{1644B501-FF2C-4175-A50C-C3904391437D}" srcId="{2846C4D0-CEF2-4AAF-B49F-DA07B939FB43}" destId="{2EB0B761-85BC-47BA-8C12-52A4D7891069}" srcOrd="0" destOrd="0" parTransId="{23ECFD05-81EC-4001-86F9-100B9C4FB8BC}" sibTransId="{8F760D4B-1CFD-416E-8632-B020C9680D6D}"/>
    <dgm:cxn modelId="{4A13A269-2039-4BB2-9734-B0D9AF8C825B}" type="presOf" srcId="{2846C4D0-CEF2-4AAF-B49F-DA07B939FB43}" destId="{130C077E-E386-4134-9CE8-F753FEF7ECCF}" srcOrd="0" destOrd="0" presId="urn:microsoft.com/office/officeart/2008/layout/VerticalCurvedList"/>
    <dgm:cxn modelId="{AB016218-B6D1-4975-8871-BA175DD37355}" type="presParOf" srcId="{130C077E-E386-4134-9CE8-F753FEF7ECCF}" destId="{D3C3572C-713A-4E53-9388-495D6519E7C5}" srcOrd="0" destOrd="0" presId="urn:microsoft.com/office/officeart/2008/layout/VerticalCurvedList"/>
    <dgm:cxn modelId="{405C6F7C-CBE8-4CCA-9B24-68E4D4A7E3A5}" type="presParOf" srcId="{D3C3572C-713A-4E53-9388-495D6519E7C5}" destId="{71718CDC-F5C0-43BE-80AB-5666BC9C9189}" srcOrd="0" destOrd="0" presId="urn:microsoft.com/office/officeart/2008/layout/VerticalCurvedList"/>
    <dgm:cxn modelId="{AC423D2E-5215-433C-9355-3DAA94B359F4}" type="presParOf" srcId="{71718CDC-F5C0-43BE-80AB-5666BC9C9189}" destId="{157F702C-E846-4F53-B870-F39EB87CB277}" srcOrd="0" destOrd="0" presId="urn:microsoft.com/office/officeart/2008/layout/VerticalCurvedList"/>
    <dgm:cxn modelId="{F672BA1F-517A-4963-A1C5-2C8C4F44084F}" type="presParOf" srcId="{71718CDC-F5C0-43BE-80AB-5666BC9C9189}" destId="{CD7C661A-1683-45D2-B10F-7901DF70DD1D}" srcOrd="1" destOrd="0" presId="urn:microsoft.com/office/officeart/2008/layout/VerticalCurvedList"/>
    <dgm:cxn modelId="{2C5BFECE-1BDD-4ECC-9C92-955D8D4DCEDC}" type="presParOf" srcId="{71718CDC-F5C0-43BE-80AB-5666BC9C9189}" destId="{373ADC35-1674-4C0C-BCA4-74C77E9E8C5C}" srcOrd="2" destOrd="0" presId="urn:microsoft.com/office/officeart/2008/layout/VerticalCurvedList"/>
    <dgm:cxn modelId="{849B65A3-25FC-4B18-BA2A-C91B3EA6C0C4}" type="presParOf" srcId="{71718CDC-F5C0-43BE-80AB-5666BC9C9189}" destId="{9C228651-80D1-42AD-8C7B-C41AC7521856}" srcOrd="3" destOrd="0" presId="urn:microsoft.com/office/officeart/2008/layout/VerticalCurvedList"/>
    <dgm:cxn modelId="{DC9FCF56-476A-43A2-8820-A852DB36EAA7}" type="presParOf" srcId="{D3C3572C-713A-4E53-9388-495D6519E7C5}" destId="{0CA42C91-F9F5-4255-9995-71F66C4501CF}" srcOrd="1" destOrd="0" presId="urn:microsoft.com/office/officeart/2008/layout/VerticalCurvedList"/>
    <dgm:cxn modelId="{F5FAAA1C-8674-4A03-AB6E-17F464FBF427}" type="presParOf" srcId="{D3C3572C-713A-4E53-9388-495D6519E7C5}" destId="{B406669A-C006-4F1D-A7E5-AD4CE1C71B39}" srcOrd="2" destOrd="0" presId="urn:microsoft.com/office/officeart/2008/layout/VerticalCurvedList"/>
    <dgm:cxn modelId="{5E1AC467-8FD2-40E1-AAD8-01634378E234}" type="presParOf" srcId="{B406669A-C006-4F1D-A7E5-AD4CE1C71B39}" destId="{301173CF-4C41-426F-970F-8708E41DEE04}" srcOrd="0" destOrd="0" presId="urn:microsoft.com/office/officeart/2008/layout/VerticalCurvedList"/>
    <dgm:cxn modelId="{00165562-D0B1-463A-945A-DA0951049AE8}" type="presParOf" srcId="{D3C3572C-713A-4E53-9388-495D6519E7C5}" destId="{1663CCB2-5305-4598-B69F-0C91A7861213}" srcOrd="3" destOrd="0" presId="urn:microsoft.com/office/officeart/2008/layout/VerticalCurvedList"/>
    <dgm:cxn modelId="{D2B72FA0-3980-4333-A066-169A688BF0E7}" type="presParOf" srcId="{D3C3572C-713A-4E53-9388-495D6519E7C5}" destId="{7825E17F-6F2E-4B47-A4F8-DA626E49D1F9}" srcOrd="4" destOrd="0" presId="urn:microsoft.com/office/officeart/2008/layout/VerticalCurvedList"/>
    <dgm:cxn modelId="{F7876292-DAF4-44B3-A143-C134BB1FFB54}" type="presParOf" srcId="{7825E17F-6F2E-4B47-A4F8-DA626E49D1F9}" destId="{1E7D3B9E-74CA-40FD-88E9-A311EC17876C}" srcOrd="0" destOrd="0" presId="urn:microsoft.com/office/officeart/2008/layout/VerticalCurvedList"/>
    <dgm:cxn modelId="{A07C0F34-0828-4A8D-9DE7-6D76ABEC279C}" type="presParOf" srcId="{D3C3572C-713A-4E53-9388-495D6519E7C5}" destId="{3F586223-76C5-4278-BD1E-68AB6A17311F}" srcOrd="5" destOrd="0" presId="urn:microsoft.com/office/officeart/2008/layout/VerticalCurvedList"/>
    <dgm:cxn modelId="{EEA5454F-FECF-4AE9-AC49-675B6A2D0714}" type="presParOf" srcId="{D3C3572C-713A-4E53-9388-495D6519E7C5}" destId="{2F4131C8-DB5C-4788-A649-D889CABC6F05}" srcOrd="6" destOrd="0" presId="urn:microsoft.com/office/officeart/2008/layout/VerticalCurvedList"/>
    <dgm:cxn modelId="{D16F2865-4F32-4FF0-9213-C87C126E0CC9}" type="presParOf" srcId="{2F4131C8-DB5C-4788-A649-D889CABC6F05}" destId="{ED855C25-0474-4942-AA4A-57B427C2570E}" srcOrd="0" destOrd="0" presId="urn:microsoft.com/office/officeart/2008/layout/VerticalCurvedList"/>
    <dgm:cxn modelId="{774D3569-0AE5-4110-8FB8-2E6D14544A80}" type="presParOf" srcId="{D3C3572C-713A-4E53-9388-495D6519E7C5}" destId="{5C219730-3F3B-4E55-B596-9E3FB0E5E1F0}" srcOrd="7" destOrd="0" presId="urn:microsoft.com/office/officeart/2008/layout/VerticalCurvedList"/>
    <dgm:cxn modelId="{2DC087E1-7C1F-4309-8459-434D44B2FDE8}" type="presParOf" srcId="{D3C3572C-713A-4E53-9388-495D6519E7C5}" destId="{B4A637B9-B932-4D42-9C5A-C6C5585DD2C3}" srcOrd="8" destOrd="0" presId="urn:microsoft.com/office/officeart/2008/layout/VerticalCurvedList"/>
    <dgm:cxn modelId="{15EFA9B3-731D-45A8-A58A-A696F6E10AA8}" type="presParOf" srcId="{B4A637B9-B932-4D42-9C5A-C6C5585DD2C3}" destId="{9B48DFE9-7FD3-4D38-9151-92838AA119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846C4D0-CEF2-4AAF-B49F-DA07B939FB4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zh-CN" altLang="en-US"/>
        </a:p>
      </dgm:t>
    </dgm:pt>
    <dgm:pt modelId="{2EB0B761-85BC-47BA-8C12-52A4D7891069}">
      <dgm:prSet phldrT="[文本]" custT="1"/>
      <dgm:spPr>
        <a:effectLst>
          <a:outerShdw blurRad="40000" dist="23000" dir="5400000" rotWithShape="0">
            <a:schemeClr val="tx1">
              <a:alpha val="35000"/>
            </a:scheme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美国大气污染治理历程</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8F760D4B-1CFD-416E-8632-B020C9680D6D}" type="sibTrans" cxnId="{1644B501-FF2C-4175-A50C-C3904391437D}">
      <dgm:prSet/>
      <dgm:spPr/>
      <dgm:t>
        <a:bodyPr/>
        <a:lstStyle/>
        <a:p>
          <a:endParaRPr lang="zh-CN" altLang="en-US" sz="3200" b="1" i="0">
            <a:latin typeface="Arial"/>
            <a:cs typeface="Arial"/>
          </a:endParaRPr>
        </a:p>
      </dgm:t>
    </dgm:pt>
    <dgm:pt modelId="{23ECFD05-81EC-4001-86F9-100B9C4FB8BC}" type="parTrans" cxnId="{1644B501-FF2C-4175-A50C-C3904391437D}">
      <dgm:prSet/>
      <dgm:spPr/>
      <dgm:t>
        <a:bodyPr/>
        <a:lstStyle/>
        <a:p>
          <a:endParaRPr lang="zh-CN" altLang="en-US" sz="3200" b="1" i="0">
            <a:latin typeface="Arial"/>
            <a:cs typeface="Arial"/>
          </a:endParaRPr>
        </a:p>
      </dgm:t>
    </dgm:pt>
    <dgm:pt modelId="{C7A32DB8-1763-4982-944A-9DAB79F6F075}">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美国空气质量管理理念和核心技术组成</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9DE58672-E93E-41C7-8BDE-73BDECD0BE4C}" type="sibTrans" cxnId="{13748CD7-E97F-4E32-AE4E-52B7B0E77068}">
      <dgm:prSet/>
      <dgm:spPr/>
      <dgm:t>
        <a:bodyPr/>
        <a:lstStyle/>
        <a:p>
          <a:endParaRPr lang="zh-CN" altLang="en-US"/>
        </a:p>
      </dgm:t>
    </dgm:pt>
    <dgm:pt modelId="{DC231928-AA49-4A10-8726-7EB258F6E51A}" type="parTrans" cxnId="{13748CD7-E97F-4E32-AE4E-52B7B0E77068}">
      <dgm:prSet/>
      <dgm:spPr/>
      <dgm:t>
        <a:bodyPr/>
        <a:lstStyle/>
        <a:p>
          <a:endParaRPr lang="zh-CN" altLang="en-US"/>
        </a:p>
      </dgm:t>
    </dgm:pt>
    <dgm:pt modelId="{6AA9BA4A-F62E-4150-AACC-76EF2F6F96B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精准管理促进环境经济可持续发展</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D885516A-7551-4855-83B7-F8266FB74182}" type="parTrans" cxnId="{C301CB29-B0AB-42E3-A3D6-6051759D34A7}">
      <dgm:prSet/>
      <dgm:spPr/>
      <dgm:t>
        <a:bodyPr/>
        <a:lstStyle/>
        <a:p>
          <a:endParaRPr lang="zh-CN" altLang="en-US"/>
        </a:p>
      </dgm:t>
    </dgm:pt>
    <dgm:pt modelId="{6888333A-AA48-436F-846F-4BA6DD832AAA}" type="sibTrans" cxnId="{C301CB29-B0AB-42E3-A3D6-6051759D34A7}">
      <dgm:prSet/>
      <dgm:spPr/>
      <dgm:t>
        <a:bodyPr/>
        <a:lstStyle/>
        <a:p>
          <a:endParaRPr lang="zh-CN" altLang="en-US"/>
        </a:p>
      </dgm:t>
    </dgm:pt>
    <dgm:pt modelId="{35DB97E9-1E7D-4705-AC98-233C59EE9800}">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200" b="1" i="0" u="none"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美国空气质量管理核心技术的初步应用</a:t>
          </a:r>
          <a:endParaRPr kumimoji="1" lang="zh-CN" altLang="en-US" sz="2200" b="1" i="0" u="none"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gm:t>
    </dgm:pt>
    <dgm:pt modelId="{C49AE3A3-E26E-4D06-B30A-731464165CB7}" type="parTrans" cxnId="{10ABF494-DA30-42B9-98C5-031612D745C6}">
      <dgm:prSet/>
      <dgm:spPr/>
      <dgm:t>
        <a:bodyPr/>
        <a:lstStyle/>
        <a:p>
          <a:endParaRPr lang="zh-CN" altLang="en-US"/>
        </a:p>
      </dgm:t>
    </dgm:pt>
    <dgm:pt modelId="{6E96F97B-12C1-42D9-AC0A-3382F2E80522}" type="sibTrans" cxnId="{10ABF494-DA30-42B9-98C5-031612D745C6}">
      <dgm:prSet/>
      <dgm:spPr/>
      <dgm:t>
        <a:bodyPr/>
        <a:lstStyle/>
        <a:p>
          <a:endParaRPr lang="zh-CN" altLang="en-US"/>
        </a:p>
      </dgm:t>
    </dgm:pt>
    <dgm:pt modelId="{130C077E-E386-4134-9CE8-F753FEF7ECCF}" type="pres">
      <dgm:prSet presAssocID="{2846C4D0-CEF2-4AAF-B49F-DA07B939FB43}" presName="Name0" presStyleCnt="0">
        <dgm:presLayoutVars>
          <dgm:chMax val="7"/>
          <dgm:chPref val="7"/>
          <dgm:dir/>
        </dgm:presLayoutVars>
      </dgm:prSet>
      <dgm:spPr/>
      <dgm:t>
        <a:bodyPr/>
        <a:lstStyle/>
        <a:p>
          <a:endParaRPr lang="zh-CN" altLang="en-US"/>
        </a:p>
      </dgm:t>
    </dgm:pt>
    <dgm:pt modelId="{D3C3572C-713A-4E53-9388-495D6519E7C5}" type="pres">
      <dgm:prSet presAssocID="{2846C4D0-CEF2-4AAF-B49F-DA07B939FB43}" presName="Name1" presStyleCnt="0"/>
      <dgm:spPr/>
      <dgm:t>
        <a:bodyPr/>
        <a:lstStyle/>
        <a:p>
          <a:endParaRPr lang="zh-CN" altLang="en-US"/>
        </a:p>
      </dgm:t>
    </dgm:pt>
    <dgm:pt modelId="{71718CDC-F5C0-43BE-80AB-5666BC9C9189}" type="pres">
      <dgm:prSet presAssocID="{2846C4D0-CEF2-4AAF-B49F-DA07B939FB43}" presName="cycle" presStyleCnt="0"/>
      <dgm:spPr/>
      <dgm:t>
        <a:bodyPr/>
        <a:lstStyle/>
        <a:p>
          <a:endParaRPr lang="zh-CN" altLang="en-US"/>
        </a:p>
      </dgm:t>
    </dgm:pt>
    <dgm:pt modelId="{157F702C-E846-4F53-B870-F39EB87CB277}" type="pres">
      <dgm:prSet presAssocID="{2846C4D0-CEF2-4AAF-B49F-DA07B939FB43}" presName="srcNode" presStyleLbl="node1" presStyleIdx="0" presStyleCnt="4"/>
      <dgm:spPr/>
      <dgm:t>
        <a:bodyPr/>
        <a:lstStyle/>
        <a:p>
          <a:endParaRPr lang="zh-CN" altLang="en-US"/>
        </a:p>
      </dgm:t>
    </dgm:pt>
    <dgm:pt modelId="{CD7C661A-1683-45D2-B10F-7901DF70DD1D}" type="pres">
      <dgm:prSet presAssocID="{2846C4D0-CEF2-4AAF-B49F-DA07B939FB43}" presName="conn" presStyleLbl="parChTrans1D2" presStyleIdx="0" presStyleCnt="1"/>
      <dgm:spPr/>
      <dgm:t>
        <a:bodyPr/>
        <a:lstStyle/>
        <a:p>
          <a:endParaRPr lang="zh-CN" altLang="en-US"/>
        </a:p>
      </dgm:t>
    </dgm:pt>
    <dgm:pt modelId="{373ADC35-1674-4C0C-BCA4-74C77E9E8C5C}" type="pres">
      <dgm:prSet presAssocID="{2846C4D0-CEF2-4AAF-B49F-DA07B939FB43}" presName="extraNode" presStyleLbl="node1" presStyleIdx="0" presStyleCnt="4"/>
      <dgm:spPr/>
      <dgm:t>
        <a:bodyPr/>
        <a:lstStyle/>
        <a:p>
          <a:endParaRPr lang="zh-CN" altLang="en-US"/>
        </a:p>
      </dgm:t>
    </dgm:pt>
    <dgm:pt modelId="{9C228651-80D1-42AD-8C7B-C41AC7521856}" type="pres">
      <dgm:prSet presAssocID="{2846C4D0-CEF2-4AAF-B49F-DA07B939FB43}" presName="dstNode" presStyleLbl="node1" presStyleIdx="0" presStyleCnt="4"/>
      <dgm:spPr/>
      <dgm:t>
        <a:bodyPr/>
        <a:lstStyle/>
        <a:p>
          <a:endParaRPr lang="zh-CN" altLang="en-US"/>
        </a:p>
      </dgm:t>
    </dgm:pt>
    <dgm:pt modelId="{0CA42C91-F9F5-4255-9995-71F66C4501CF}" type="pres">
      <dgm:prSet presAssocID="{2EB0B761-85BC-47BA-8C12-52A4D7891069}" presName="text_1" presStyleLbl="node1" presStyleIdx="0" presStyleCnt="4">
        <dgm:presLayoutVars>
          <dgm:bulletEnabled val="1"/>
        </dgm:presLayoutVars>
      </dgm:prSet>
      <dgm:spPr/>
      <dgm:t>
        <a:bodyPr/>
        <a:lstStyle/>
        <a:p>
          <a:endParaRPr lang="zh-CN" altLang="en-US"/>
        </a:p>
      </dgm:t>
    </dgm:pt>
    <dgm:pt modelId="{B406669A-C006-4F1D-A7E5-AD4CE1C71B39}" type="pres">
      <dgm:prSet presAssocID="{2EB0B761-85BC-47BA-8C12-52A4D7891069}" presName="accent_1" presStyleCnt="0"/>
      <dgm:spPr/>
      <dgm:t>
        <a:bodyPr/>
        <a:lstStyle/>
        <a:p>
          <a:endParaRPr lang="zh-CN" altLang="en-US"/>
        </a:p>
      </dgm:t>
    </dgm:pt>
    <dgm:pt modelId="{301173CF-4C41-426F-970F-8708E41DEE04}" type="pres">
      <dgm:prSet presAssocID="{2EB0B761-85BC-47BA-8C12-52A4D7891069}" presName="accentRepeatNode" presStyleLbl="solidFgAcc1" presStyleIdx="0" presStyleCnt="4"/>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dgm:spPr>
      <dgm:t>
        <a:bodyPr/>
        <a:lstStyle/>
        <a:p>
          <a:endParaRPr lang="zh-CN" altLang="en-US"/>
        </a:p>
      </dgm:t>
    </dgm:pt>
    <dgm:pt modelId="{1663CCB2-5305-4598-B69F-0C91A7861213}" type="pres">
      <dgm:prSet presAssocID="{C7A32DB8-1763-4982-944A-9DAB79F6F075}" presName="text_2" presStyleLbl="node1" presStyleIdx="1" presStyleCnt="4">
        <dgm:presLayoutVars>
          <dgm:bulletEnabled val="1"/>
        </dgm:presLayoutVars>
      </dgm:prSet>
      <dgm:spPr/>
      <dgm:t>
        <a:bodyPr/>
        <a:lstStyle/>
        <a:p>
          <a:endParaRPr lang="zh-CN" altLang="en-US"/>
        </a:p>
      </dgm:t>
    </dgm:pt>
    <dgm:pt modelId="{7825E17F-6F2E-4B47-A4F8-DA626E49D1F9}" type="pres">
      <dgm:prSet presAssocID="{C7A32DB8-1763-4982-944A-9DAB79F6F075}" presName="accent_2" presStyleCnt="0"/>
      <dgm:spPr/>
    </dgm:pt>
    <dgm:pt modelId="{1E7D3B9E-74CA-40FD-88E9-A311EC17876C}" type="pres">
      <dgm:prSet presAssocID="{C7A32DB8-1763-4982-944A-9DAB79F6F075}" presName="accentRepeatNode" presStyleLbl="solidFgAcc1" presStyleIdx="1" presStyleCnt="4"/>
      <dgm:spPr/>
    </dgm:pt>
    <dgm:pt modelId="{3F586223-76C5-4278-BD1E-68AB6A17311F}" type="pres">
      <dgm:prSet presAssocID="{35DB97E9-1E7D-4705-AC98-233C59EE9800}" presName="text_3" presStyleLbl="node1" presStyleIdx="2" presStyleCnt="4">
        <dgm:presLayoutVars>
          <dgm:bulletEnabled val="1"/>
        </dgm:presLayoutVars>
      </dgm:prSet>
      <dgm:spPr/>
      <dgm:t>
        <a:bodyPr/>
        <a:lstStyle/>
        <a:p>
          <a:endParaRPr lang="zh-CN" altLang="en-US"/>
        </a:p>
      </dgm:t>
    </dgm:pt>
    <dgm:pt modelId="{2F4131C8-DB5C-4788-A649-D889CABC6F05}" type="pres">
      <dgm:prSet presAssocID="{35DB97E9-1E7D-4705-AC98-233C59EE9800}" presName="accent_3" presStyleCnt="0"/>
      <dgm:spPr/>
    </dgm:pt>
    <dgm:pt modelId="{ED855C25-0474-4942-AA4A-57B427C2570E}" type="pres">
      <dgm:prSet presAssocID="{35DB97E9-1E7D-4705-AC98-233C59EE9800}" presName="accentRepeatNode" presStyleLbl="solidFgAcc1" presStyleIdx="2" presStyleCnt="4"/>
      <dgm:spPr/>
    </dgm:pt>
    <dgm:pt modelId="{5C219730-3F3B-4E55-B596-9E3FB0E5E1F0}" type="pres">
      <dgm:prSet presAssocID="{6AA9BA4A-F62E-4150-AACC-76EF2F6F96B9}" presName="text_4" presStyleLbl="node1" presStyleIdx="3" presStyleCnt="4">
        <dgm:presLayoutVars>
          <dgm:bulletEnabled val="1"/>
        </dgm:presLayoutVars>
      </dgm:prSet>
      <dgm:spPr/>
      <dgm:t>
        <a:bodyPr/>
        <a:lstStyle/>
        <a:p>
          <a:endParaRPr lang="zh-CN" altLang="en-US"/>
        </a:p>
      </dgm:t>
    </dgm:pt>
    <dgm:pt modelId="{B4A637B9-B932-4D42-9C5A-C6C5585DD2C3}" type="pres">
      <dgm:prSet presAssocID="{6AA9BA4A-F62E-4150-AACC-76EF2F6F96B9}" presName="accent_4" presStyleCnt="0"/>
      <dgm:spPr/>
    </dgm:pt>
    <dgm:pt modelId="{9B48DFE9-7FD3-4D38-9151-92838AA119BF}" type="pres">
      <dgm:prSet presAssocID="{6AA9BA4A-F62E-4150-AACC-76EF2F6F96B9}" presName="accentRepeatNode" presStyleLbl="solidFgAcc1" presStyleIdx="3" presStyleCnt="4"/>
      <dgm:spPr/>
    </dgm:pt>
  </dgm:ptLst>
  <dgm:cxnLst>
    <dgm:cxn modelId="{C94D17B9-49A1-44E7-A986-A5B0A5D3F1F8}" type="presOf" srcId="{C7A32DB8-1763-4982-944A-9DAB79F6F075}" destId="{1663CCB2-5305-4598-B69F-0C91A7861213}" srcOrd="0" destOrd="0" presId="urn:microsoft.com/office/officeart/2008/layout/VerticalCurvedList"/>
    <dgm:cxn modelId="{10ABF494-DA30-42B9-98C5-031612D745C6}" srcId="{2846C4D0-CEF2-4AAF-B49F-DA07B939FB43}" destId="{35DB97E9-1E7D-4705-AC98-233C59EE9800}" srcOrd="2" destOrd="0" parTransId="{C49AE3A3-E26E-4D06-B30A-731464165CB7}" sibTransId="{6E96F97B-12C1-42D9-AC0A-3382F2E80522}"/>
    <dgm:cxn modelId="{673447A2-189E-4824-B662-16CFC3D3FD28}" type="presOf" srcId="{8F760D4B-1CFD-416E-8632-B020C9680D6D}" destId="{CD7C661A-1683-45D2-B10F-7901DF70DD1D}" srcOrd="0" destOrd="0" presId="urn:microsoft.com/office/officeart/2008/layout/VerticalCurvedList"/>
    <dgm:cxn modelId="{7B5CDC1E-6C81-4465-A529-505D62C54E42}" type="presOf" srcId="{35DB97E9-1E7D-4705-AC98-233C59EE9800}" destId="{3F586223-76C5-4278-BD1E-68AB6A17311F}" srcOrd="0" destOrd="0" presId="urn:microsoft.com/office/officeart/2008/layout/VerticalCurvedList"/>
    <dgm:cxn modelId="{C301CB29-B0AB-42E3-A3D6-6051759D34A7}" srcId="{2846C4D0-CEF2-4AAF-B49F-DA07B939FB43}" destId="{6AA9BA4A-F62E-4150-AACC-76EF2F6F96B9}" srcOrd="3" destOrd="0" parTransId="{D885516A-7551-4855-83B7-F8266FB74182}" sibTransId="{6888333A-AA48-436F-846F-4BA6DD832AAA}"/>
    <dgm:cxn modelId="{51894B0F-A20C-4684-9185-535AC3590A7A}" type="presOf" srcId="{2EB0B761-85BC-47BA-8C12-52A4D7891069}" destId="{0CA42C91-F9F5-4255-9995-71F66C4501CF}" srcOrd="0" destOrd="0" presId="urn:microsoft.com/office/officeart/2008/layout/VerticalCurvedList"/>
    <dgm:cxn modelId="{2EAB081C-57DE-49F4-8A58-4CE9F0208FB5}" type="presOf" srcId="{2846C4D0-CEF2-4AAF-B49F-DA07B939FB43}" destId="{130C077E-E386-4134-9CE8-F753FEF7ECCF}" srcOrd="0" destOrd="0" presId="urn:microsoft.com/office/officeart/2008/layout/VerticalCurvedList"/>
    <dgm:cxn modelId="{02868C86-70D1-4AE0-A7CE-290148E8FB0B}" type="presOf" srcId="{6AA9BA4A-F62E-4150-AACC-76EF2F6F96B9}" destId="{5C219730-3F3B-4E55-B596-9E3FB0E5E1F0}" srcOrd="0" destOrd="0" presId="urn:microsoft.com/office/officeart/2008/layout/VerticalCurvedList"/>
    <dgm:cxn modelId="{13748CD7-E97F-4E32-AE4E-52B7B0E77068}" srcId="{2846C4D0-CEF2-4AAF-B49F-DA07B939FB43}" destId="{C7A32DB8-1763-4982-944A-9DAB79F6F075}" srcOrd="1" destOrd="0" parTransId="{DC231928-AA49-4A10-8726-7EB258F6E51A}" sibTransId="{9DE58672-E93E-41C7-8BDE-73BDECD0BE4C}"/>
    <dgm:cxn modelId="{1644B501-FF2C-4175-A50C-C3904391437D}" srcId="{2846C4D0-CEF2-4AAF-B49F-DA07B939FB43}" destId="{2EB0B761-85BC-47BA-8C12-52A4D7891069}" srcOrd="0" destOrd="0" parTransId="{23ECFD05-81EC-4001-86F9-100B9C4FB8BC}" sibTransId="{8F760D4B-1CFD-416E-8632-B020C9680D6D}"/>
    <dgm:cxn modelId="{1122D7BC-E326-45EC-98D0-02668EE3DBA6}" type="presParOf" srcId="{130C077E-E386-4134-9CE8-F753FEF7ECCF}" destId="{D3C3572C-713A-4E53-9388-495D6519E7C5}" srcOrd="0" destOrd="0" presId="urn:microsoft.com/office/officeart/2008/layout/VerticalCurvedList"/>
    <dgm:cxn modelId="{CBDE2F62-B8F1-4229-9E6F-26A4266DAFCE}" type="presParOf" srcId="{D3C3572C-713A-4E53-9388-495D6519E7C5}" destId="{71718CDC-F5C0-43BE-80AB-5666BC9C9189}" srcOrd="0" destOrd="0" presId="urn:microsoft.com/office/officeart/2008/layout/VerticalCurvedList"/>
    <dgm:cxn modelId="{EEE80CC9-5B77-42FC-B768-4C4DF0E06A20}" type="presParOf" srcId="{71718CDC-F5C0-43BE-80AB-5666BC9C9189}" destId="{157F702C-E846-4F53-B870-F39EB87CB277}" srcOrd="0" destOrd="0" presId="urn:microsoft.com/office/officeart/2008/layout/VerticalCurvedList"/>
    <dgm:cxn modelId="{885E4016-E2BE-4596-ADF7-3B7B3F17AF9B}" type="presParOf" srcId="{71718CDC-F5C0-43BE-80AB-5666BC9C9189}" destId="{CD7C661A-1683-45D2-B10F-7901DF70DD1D}" srcOrd="1" destOrd="0" presId="urn:microsoft.com/office/officeart/2008/layout/VerticalCurvedList"/>
    <dgm:cxn modelId="{00A3D471-F569-43C5-8DCF-0EC9BBB81970}" type="presParOf" srcId="{71718CDC-F5C0-43BE-80AB-5666BC9C9189}" destId="{373ADC35-1674-4C0C-BCA4-74C77E9E8C5C}" srcOrd="2" destOrd="0" presId="urn:microsoft.com/office/officeart/2008/layout/VerticalCurvedList"/>
    <dgm:cxn modelId="{C6740F19-B85A-4F93-85C3-39A4FD245943}" type="presParOf" srcId="{71718CDC-F5C0-43BE-80AB-5666BC9C9189}" destId="{9C228651-80D1-42AD-8C7B-C41AC7521856}" srcOrd="3" destOrd="0" presId="urn:microsoft.com/office/officeart/2008/layout/VerticalCurvedList"/>
    <dgm:cxn modelId="{49F4792F-828C-4821-B821-2B4F3041C943}" type="presParOf" srcId="{D3C3572C-713A-4E53-9388-495D6519E7C5}" destId="{0CA42C91-F9F5-4255-9995-71F66C4501CF}" srcOrd="1" destOrd="0" presId="urn:microsoft.com/office/officeart/2008/layout/VerticalCurvedList"/>
    <dgm:cxn modelId="{28484B9B-4D02-4942-9EF2-17E4CEC25544}" type="presParOf" srcId="{D3C3572C-713A-4E53-9388-495D6519E7C5}" destId="{B406669A-C006-4F1D-A7E5-AD4CE1C71B39}" srcOrd="2" destOrd="0" presId="urn:microsoft.com/office/officeart/2008/layout/VerticalCurvedList"/>
    <dgm:cxn modelId="{2C859328-CE5D-4D8A-9C8D-E561C70ECFA8}" type="presParOf" srcId="{B406669A-C006-4F1D-A7E5-AD4CE1C71B39}" destId="{301173CF-4C41-426F-970F-8708E41DEE04}" srcOrd="0" destOrd="0" presId="urn:microsoft.com/office/officeart/2008/layout/VerticalCurvedList"/>
    <dgm:cxn modelId="{3C8CA7E6-AE9C-4441-9468-62C798229696}" type="presParOf" srcId="{D3C3572C-713A-4E53-9388-495D6519E7C5}" destId="{1663CCB2-5305-4598-B69F-0C91A7861213}" srcOrd="3" destOrd="0" presId="urn:microsoft.com/office/officeart/2008/layout/VerticalCurvedList"/>
    <dgm:cxn modelId="{219B0A09-9C00-46C4-9F3F-A02D5E521A9B}" type="presParOf" srcId="{D3C3572C-713A-4E53-9388-495D6519E7C5}" destId="{7825E17F-6F2E-4B47-A4F8-DA626E49D1F9}" srcOrd="4" destOrd="0" presId="urn:microsoft.com/office/officeart/2008/layout/VerticalCurvedList"/>
    <dgm:cxn modelId="{0AD4E024-1354-41E3-99B8-A9653F642EEF}" type="presParOf" srcId="{7825E17F-6F2E-4B47-A4F8-DA626E49D1F9}" destId="{1E7D3B9E-74CA-40FD-88E9-A311EC17876C}" srcOrd="0" destOrd="0" presId="urn:microsoft.com/office/officeart/2008/layout/VerticalCurvedList"/>
    <dgm:cxn modelId="{21B69594-4AE5-4D0B-AD17-BAFE25A3CD37}" type="presParOf" srcId="{D3C3572C-713A-4E53-9388-495D6519E7C5}" destId="{3F586223-76C5-4278-BD1E-68AB6A17311F}" srcOrd="5" destOrd="0" presId="urn:microsoft.com/office/officeart/2008/layout/VerticalCurvedList"/>
    <dgm:cxn modelId="{8792F9B9-D4FE-4441-B2BF-5F1F58EF26B3}" type="presParOf" srcId="{D3C3572C-713A-4E53-9388-495D6519E7C5}" destId="{2F4131C8-DB5C-4788-A649-D889CABC6F05}" srcOrd="6" destOrd="0" presId="urn:microsoft.com/office/officeart/2008/layout/VerticalCurvedList"/>
    <dgm:cxn modelId="{A08764D5-BFDA-439C-BD3E-06985C320F9D}" type="presParOf" srcId="{2F4131C8-DB5C-4788-A649-D889CABC6F05}" destId="{ED855C25-0474-4942-AA4A-57B427C2570E}" srcOrd="0" destOrd="0" presId="urn:microsoft.com/office/officeart/2008/layout/VerticalCurvedList"/>
    <dgm:cxn modelId="{DF58B890-218B-4CB7-9220-05A7F5A52D11}" type="presParOf" srcId="{D3C3572C-713A-4E53-9388-495D6519E7C5}" destId="{5C219730-3F3B-4E55-B596-9E3FB0E5E1F0}" srcOrd="7" destOrd="0" presId="urn:microsoft.com/office/officeart/2008/layout/VerticalCurvedList"/>
    <dgm:cxn modelId="{18908EE0-DAB7-4765-AF3A-69A3741C3523}" type="presParOf" srcId="{D3C3572C-713A-4E53-9388-495D6519E7C5}" destId="{B4A637B9-B932-4D42-9C5A-C6C5585DD2C3}" srcOrd="8" destOrd="0" presId="urn:microsoft.com/office/officeart/2008/layout/VerticalCurvedList"/>
    <dgm:cxn modelId="{F4B28ACC-4B48-4549-A281-3271DD9DDB8F}" type="presParOf" srcId="{B4A637B9-B932-4D42-9C5A-C6C5585DD2C3}" destId="{9B48DFE9-7FD3-4D38-9151-92838AA119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846C4D0-CEF2-4AAF-B49F-DA07B939FB4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zh-CN" altLang="en-US"/>
        </a:p>
      </dgm:t>
    </dgm:pt>
    <dgm:pt modelId="{2EB0B761-85BC-47BA-8C12-52A4D7891069}">
      <dgm:prSet phldrT="[文本]" custT="1"/>
      <dgm:spPr>
        <a:effectLst>
          <a:outerShdw blurRad="40000" dist="23000" dir="5400000" rotWithShape="0">
            <a:schemeClr val="tx1">
              <a:alpha val="35000"/>
            </a:scheme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美国大气污染治理历程</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8F760D4B-1CFD-416E-8632-B020C9680D6D}" type="sibTrans" cxnId="{1644B501-FF2C-4175-A50C-C3904391437D}">
      <dgm:prSet/>
      <dgm:spPr/>
      <dgm:t>
        <a:bodyPr/>
        <a:lstStyle/>
        <a:p>
          <a:endParaRPr lang="zh-CN" altLang="en-US" sz="3200" b="1" i="0">
            <a:latin typeface="Arial"/>
            <a:cs typeface="Arial"/>
          </a:endParaRPr>
        </a:p>
      </dgm:t>
    </dgm:pt>
    <dgm:pt modelId="{23ECFD05-81EC-4001-86F9-100B9C4FB8BC}" type="parTrans" cxnId="{1644B501-FF2C-4175-A50C-C3904391437D}">
      <dgm:prSet/>
      <dgm:spPr/>
      <dgm:t>
        <a:bodyPr/>
        <a:lstStyle/>
        <a:p>
          <a:endParaRPr lang="zh-CN" altLang="en-US" sz="3200" b="1" i="0">
            <a:latin typeface="Arial"/>
            <a:cs typeface="Arial"/>
          </a:endParaRPr>
        </a:p>
      </dgm:t>
    </dgm:pt>
    <dgm:pt modelId="{C7A32DB8-1763-4982-944A-9DAB79F6F075}">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美国空气质量管理理念和核心技术组成</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9DE58672-E93E-41C7-8BDE-73BDECD0BE4C}" type="sibTrans" cxnId="{13748CD7-E97F-4E32-AE4E-52B7B0E77068}">
      <dgm:prSet/>
      <dgm:spPr/>
      <dgm:t>
        <a:bodyPr/>
        <a:lstStyle/>
        <a:p>
          <a:endParaRPr lang="zh-CN" altLang="en-US"/>
        </a:p>
      </dgm:t>
    </dgm:pt>
    <dgm:pt modelId="{DC231928-AA49-4A10-8726-7EB258F6E51A}" type="parTrans" cxnId="{13748CD7-E97F-4E32-AE4E-52B7B0E77068}">
      <dgm:prSet/>
      <dgm:spPr/>
      <dgm:t>
        <a:bodyPr/>
        <a:lstStyle/>
        <a:p>
          <a:endParaRPr lang="zh-CN" altLang="en-US"/>
        </a:p>
      </dgm:t>
    </dgm:pt>
    <dgm:pt modelId="{6AA9BA4A-F62E-4150-AACC-76EF2F6F96B9}">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1" lang="zh-CN" altLang="en-US" sz="2200" b="1" i="0" u="none"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精准管理促进环境经济可持续发展</a:t>
          </a:r>
          <a:endParaRPr kumimoji="1" lang="zh-CN" altLang="en-US" sz="2200" b="1" i="0" u="none"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gm:t>
    </dgm:pt>
    <dgm:pt modelId="{D885516A-7551-4855-83B7-F8266FB74182}" type="parTrans" cxnId="{C301CB29-B0AB-42E3-A3D6-6051759D34A7}">
      <dgm:prSet/>
      <dgm:spPr/>
      <dgm:t>
        <a:bodyPr/>
        <a:lstStyle/>
        <a:p>
          <a:endParaRPr lang="zh-CN" altLang="en-US"/>
        </a:p>
      </dgm:t>
    </dgm:pt>
    <dgm:pt modelId="{6888333A-AA48-436F-846F-4BA6DD832AAA}" type="sibTrans" cxnId="{C301CB29-B0AB-42E3-A3D6-6051759D34A7}">
      <dgm:prSet/>
      <dgm:spPr/>
      <dgm:t>
        <a:bodyPr/>
        <a:lstStyle/>
        <a:p>
          <a:endParaRPr lang="zh-CN" altLang="en-US"/>
        </a:p>
      </dgm:t>
    </dgm:pt>
    <dgm:pt modelId="{35DB97E9-1E7D-4705-AC98-233C59EE9800}">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2200" b="1" i="0" dirty="0" smtClean="0">
              <a:effectLst>
                <a:outerShdw blurRad="38100" dist="38100" dir="2700000" algn="tl">
                  <a:srgbClr val="000000"/>
                </a:outerShdw>
              </a:effectLst>
              <a:latin typeface="微软雅黑" pitchFamily="34" charset="-122"/>
              <a:ea typeface="微软雅黑" pitchFamily="34" charset="-122"/>
              <a:cs typeface="Arial"/>
            </a:rPr>
            <a:t>美国空气质量管理核心技术的初步应用</a:t>
          </a:r>
          <a:endParaRPr lang="zh-CN" altLang="en-US" sz="2200" b="1" i="0" dirty="0">
            <a:effectLst>
              <a:outerShdw blurRad="38100" dist="38100" dir="2700000" algn="tl">
                <a:srgbClr val="000000"/>
              </a:outerShdw>
            </a:effectLst>
            <a:latin typeface="微软雅黑" pitchFamily="34" charset="-122"/>
            <a:ea typeface="微软雅黑" pitchFamily="34" charset="-122"/>
            <a:cs typeface="Arial"/>
          </a:endParaRPr>
        </a:p>
      </dgm:t>
    </dgm:pt>
    <dgm:pt modelId="{C49AE3A3-E26E-4D06-B30A-731464165CB7}" type="parTrans" cxnId="{10ABF494-DA30-42B9-98C5-031612D745C6}">
      <dgm:prSet/>
      <dgm:spPr/>
      <dgm:t>
        <a:bodyPr/>
        <a:lstStyle/>
        <a:p>
          <a:endParaRPr lang="zh-CN" altLang="en-US"/>
        </a:p>
      </dgm:t>
    </dgm:pt>
    <dgm:pt modelId="{6E96F97B-12C1-42D9-AC0A-3382F2E80522}" type="sibTrans" cxnId="{10ABF494-DA30-42B9-98C5-031612D745C6}">
      <dgm:prSet/>
      <dgm:spPr/>
      <dgm:t>
        <a:bodyPr/>
        <a:lstStyle/>
        <a:p>
          <a:endParaRPr lang="zh-CN" altLang="en-US"/>
        </a:p>
      </dgm:t>
    </dgm:pt>
    <dgm:pt modelId="{130C077E-E386-4134-9CE8-F753FEF7ECCF}" type="pres">
      <dgm:prSet presAssocID="{2846C4D0-CEF2-4AAF-B49F-DA07B939FB43}" presName="Name0" presStyleCnt="0">
        <dgm:presLayoutVars>
          <dgm:chMax val="7"/>
          <dgm:chPref val="7"/>
          <dgm:dir/>
        </dgm:presLayoutVars>
      </dgm:prSet>
      <dgm:spPr/>
      <dgm:t>
        <a:bodyPr/>
        <a:lstStyle/>
        <a:p>
          <a:endParaRPr lang="zh-CN" altLang="en-US"/>
        </a:p>
      </dgm:t>
    </dgm:pt>
    <dgm:pt modelId="{D3C3572C-713A-4E53-9388-495D6519E7C5}" type="pres">
      <dgm:prSet presAssocID="{2846C4D0-CEF2-4AAF-B49F-DA07B939FB43}" presName="Name1" presStyleCnt="0"/>
      <dgm:spPr/>
      <dgm:t>
        <a:bodyPr/>
        <a:lstStyle/>
        <a:p>
          <a:endParaRPr lang="zh-CN" altLang="en-US"/>
        </a:p>
      </dgm:t>
    </dgm:pt>
    <dgm:pt modelId="{71718CDC-F5C0-43BE-80AB-5666BC9C9189}" type="pres">
      <dgm:prSet presAssocID="{2846C4D0-CEF2-4AAF-B49F-DA07B939FB43}" presName="cycle" presStyleCnt="0"/>
      <dgm:spPr/>
      <dgm:t>
        <a:bodyPr/>
        <a:lstStyle/>
        <a:p>
          <a:endParaRPr lang="zh-CN" altLang="en-US"/>
        </a:p>
      </dgm:t>
    </dgm:pt>
    <dgm:pt modelId="{157F702C-E846-4F53-B870-F39EB87CB277}" type="pres">
      <dgm:prSet presAssocID="{2846C4D0-CEF2-4AAF-B49F-DA07B939FB43}" presName="srcNode" presStyleLbl="node1" presStyleIdx="0" presStyleCnt="4"/>
      <dgm:spPr/>
      <dgm:t>
        <a:bodyPr/>
        <a:lstStyle/>
        <a:p>
          <a:endParaRPr lang="zh-CN" altLang="en-US"/>
        </a:p>
      </dgm:t>
    </dgm:pt>
    <dgm:pt modelId="{CD7C661A-1683-45D2-B10F-7901DF70DD1D}" type="pres">
      <dgm:prSet presAssocID="{2846C4D0-CEF2-4AAF-B49F-DA07B939FB43}" presName="conn" presStyleLbl="parChTrans1D2" presStyleIdx="0" presStyleCnt="1"/>
      <dgm:spPr/>
      <dgm:t>
        <a:bodyPr/>
        <a:lstStyle/>
        <a:p>
          <a:endParaRPr lang="zh-CN" altLang="en-US"/>
        </a:p>
      </dgm:t>
    </dgm:pt>
    <dgm:pt modelId="{373ADC35-1674-4C0C-BCA4-74C77E9E8C5C}" type="pres">
      <dgm:prSet presAssocID="{2846C4D0-CEF2-4AAF-B49F-DA07B939FB43}" presName="extraNode" presStyleLbl="node1" presStyleIdx="0" presStyleCnt="4"/>
      <dgm:spPr/>
      <dgm:t>
        <a:bodyPr/>
        <a:lstStyle/>
        <a:p>
          <a:endParaRPr lang="zh-CN" altLang="en-US"/>
        </a:p>
      </dgm:t>
    </dgm:pt>
    <dgm:pt modelId="{9C228651-80D1-42AD-8C7B-C41AC7521856}" type="pres">
      <dgm:prSet presAssocID="{2846C4D0-CEF2-4AAF-B49F-DA07B939FB43}" presName="dstNode" presStyleLbl="node1" presStyleIdx="0" presStyleCnt="4"/>
      <dgm:spPr/>
      <dgm:t>
        <a:bodyPr/>
        <a:lstStyle/>
        <a:p>
          <a:endParaRPr lang="zh-CN" altLang="en-US"/>
        </a:p>
      </dgm:t>
    </dgm:pt>
    <dgm:pt modelId="{0CA42C91-F9F5-4255-9995-71F66C4501CF}" type="pres">
      <dgm:prSet presAssocID="{2EB0B761-85BC-47BA-8C12-52A4D7891069}" presName="text_1" presStyleLbl="node1" presStyleIdx="0" presStyleCnt="4">
        <dgm:presLayoutVars>
          <dgm:bulletEnabled val="1"/>
        </dgm:presLayoutVars>
      </dgm:prSet>
      <dgm:spPr/>
      <dgm:t>
        <a:bodyPr/>
        <a:lstStyle/>
        <a:p>
          <a:endParaRPr lang="zh-CN" altLang="en-US"/>
        </a:p>
      </dgm:t>
    </dgm:pt>
    <dgm:pt modelId="{B406669A-C006-4F1D-A7E5-AD4CE1C71B39}" type="pres">
      <dgm:prSet presAssocID="{2EB0B761-85BC-47BA-8C12-52A4D7891069}" presName="accent_1" presStyleCnt="0"/>
      <dgm:spPr/>
      <dgm:t>
        <a:bodyPr/>
        <a:lstStyle/>
        <a:p>
          <a:endParaRPr lang="zh-CN" altLang="en-US"/>
        </a:p>
      </dgm:t>
    </dgm:pt>
    <dgm:pt modelId="{301173CF-4C41-426F-970F-8708E41DEE04}" type="pres">
      <dgm:prSet presAssocID="{2EB0B761-85BC-47BA-8C12-52A4D7891069}" presName="accentRepeatNode" presStyleLbl="solidFgAcc1" presStyleIdx="0" presStyleCnt="4"/>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dgm:spPr>
      <dgm:t>
        <a:bodyPr/>
        <a:lstStyle/>
        <a:p>
          <a:endParaRPr lang="zh-CN" altLang="en-US"/>
        </a:p>
      </dgm:t>
    </dgm:pt>
    <dgm:pt modelId="{1663CCB2-5305-4598-B69F-0C91A7861213}" type="pres">
      <dgm:prSet presAssocID="{C7A32DB8-1763-4982-944A-9DAB79F6F075}" presName="text_2" presStyleLbl="node1" presStyleIdx="1" presStyleCnt="4">
        <dgm:presLayoutVars>
          <dgm:bulletEnabled val="1"/>
        </dgm:presLayoutVars>
      </dgm:prSet>
      <dgm:spPr/>
      <dgm:t>
        <a:bodyPr/>
        <a:lstStyle/>
        <a:p>
          <a:endParaRPr lang="zh-CN" altLang="en-US"/>
        </a:p>
      </dgm:t>
    </dgm:pt>
    <dgm:pt modelId="{7825E17F-6F2E-4B47-A4F8-DA626E49D1F9}" type="pres">
      <dgm:prSet presAssocID="{C7A32DB8-1763-4982-944A-9DAB79F6F075}" presName="accent_2" presStyleCnt="0"/>
      <dgm:spPr/>
    </dgm:pt>
    <dgm:pt modelId="{1E7D3B9E-74CA-40FD-88E9-A311EC17876C}" type="pres">
      <dgm:prSet presAssocID="{C7A32DB8-1763-4982-944A-9DAB79F6F075}" presName="accentRepeatNode" presStyleLbl="solidFgAcc1" presStyleIdx="1" presStyleCnt="4"/>
      <dgm:spPr/>
    </dgm:pt>
    <dgm:pt modelId="{3F586223-76C5-4278-BD1E-68AB6A17311F}" type="pres">
      <dgm:prSet presAssocID="{35DB97E9-1E7D-4705-AC98-233C59EE9800}" presName="text_3" presStyleLbl="node1" presStyleIdx="2" presStyleCnt="4">
        <dgm:presLayoutVars>
          <dgm:bulletEnabled val="1"/>
        </dgm:presLayoutVars>
      </dgm:prSet>
      <dgm:spPr/>
      <dgm:t>
        <a:bodyPr/>
        <a:lstStyle/>
        <a:p>
          <a:endParaRPr lang="zh-CN" altLang="en-US"/>
        </a:p>
      </dgm:t>
    </dgm:pt>
    <dgm:pt modelId="{2F4131C8-DB5C-4788-A649-D889CABC6F05}" type="pres">
      <dgm:prSet presAssocID="{35DB97E9-1E7D-4705-AC98-233C59EE9800}" presName="accent_3" presStyleCnt="0"/>
      <dgm:spPr/>
    </dgm:pt>
    <dgm:pt modelId="{ED855C25-0474-4942-AA4A-57B427C2570E}" type="pres">
      <dgm:prSet presAssocID="{35DB97E9-1E7D-4705-AC98-233C59EE9800}" presName="accentRepeatNode" presStyleLbl="solidFgAcc1" presStyleIdx="2" presStyleCnt="4"/>
      <dgm:spPr/>
    </dgm:pt>
    <dgm:pt modelId="{5C219730-3F3B-4E55-B596-9E3FB0E5E1F0}" type="pres">
      <dgm:prSet presAssocID="{6AA9BA4A-F62E-4150-AACC-76EF2F6F96B9}" presName="text_4" presStyleLbl="node1" presStyleIdx="3" presStyleCnt="4">
        <dgm:presLayoutVars>
          <dgm:bulletEnabled val="1"/>
        </dgm:presLayoutVars>
      </dgm:prSet>
      <dgm:spPr/>
      <dgm:t>
        <a:bodyPr/>
        <a:lstStyle/>
        <a:p>
          <a:endParaRPr lang="zh-CN" altLang="en-US"/>
        </a:p>
      </dgm:t>
    </dgm:pt>
    <dgm:pt modelId="{B4A637B9-B932-4D42-9C5A-C6C5585DD2C3}" type="pres">
      <dgm:prSet presAssocID="{6AA9BA4A-F62E-4150-AACC-76EF2F6F96B9}" presName="accent_4" presStyleCnt="0"/>
      <dgm:spPr/>
    </dgm:pt>
    <dgm:pt modelId="{9B48DFE9-7FD3-4D38-9151-92838AA119BF}" type="pres">
      <dgm:prSet presAssocID="{6AA9BA4A-F62E-4150-AACC-76EF2F6F96B9}" presName="accentRepeatNode" presStyleLbl="solidFgAcc1" presStyleIdx="3" presStyleCnt="4"/>
      <dgm:spPr/>
    </dgm:pt>
  </dgm:ptLst>
  <dgm:cxnLst>
    <dgm:cxn modelId="{7C4AFB3B-0490-4B78-B7C2-EF03487696FC}" type="presOf" srcId="{2846C4D0-CEF2-4AAF-B49F-DA07B939FB43}" destId="{130C077E-E386-4134-9CE8-F753FEF7ECCF}" srcOrd="0" destOrd="0" presId="urn:microsoft.com/office/officeart/2008/layout/VerticalCurvedList"/>
    <dgm:cxn modelId="{13748CD7-E97F-4E32-AE4E-52B7B0E77068}" srcId="{2846C4D0-CEF2-4AAF-B49F-DA07B939FB43}" destId="{C7A32DB8-1763-4982-944A-9DAB79F6F075}" srcOrd="1" destOrd="0" parTransId="{DC231928-AA49-4A10-8726-7EB258F6E51A}" sibTransId="{9DE58672-E93E-41C7-8BDE-73BDECD0BE4C}"/>
    <dgm:cxn modelId="{6EAB0E0F-6710-45C1-A216-EA89021FBE8B}" type="presOf" srcId="{2EB0B761-85BC-47BA-8C12-52A4D7891069}" destId="{0CA42C91-F9F5-4255-9995-71F66C4501CF}" srcOrd="0" destOrd="0" presId="urn:microsoft.com/office/officeart/2008/layout/VerticalCurvedList"/>
    <dgm:cxn modelId="{1644B501-FF2C-4175-A50C-C3904391437D}" srcId="{2846C4D0-CEF2-4AAF-B49F-DA07B939FB43}" destId="{2EB0B761-85BC-47BA-8C12-52A4D7891069}" srcOrd="0" destOrd="0" parTransId="{23ECFD05-81EC-4001-86F9-100B9C4FB8BC}" sibTransId="{8F760D4B-1CFD-416E-8632-B020C9680D6D}"/>
    <dgm:cxn modelId="{10ABF494-DA30-42B9-98C5-031612D745C6}" srcId="{2846C4D0-CEF2-4AAF-B49F-DA07B939FB43}" destId="{35DB97E9-1E7D-4705-AC98-233C59EE9800}" srcOrd="2" destOrd="0" parTransId="{C49AE3A3-E26E-4D06-B30A-731464165CB7}" sibTransId="{6E96F97B-12C1-42D9-AC0A-3382F2E80522}"/>
    <dgm:cxn modelId="{C3C21DAB-D1F9-45E4-8639-172D3641588A}" type="presOf" srcId="{8F760D4B-1CFD-416E-8632-B020C9680D6D}" destId="{CD7C661A-1683-45D2-B10F-7901DF70DD1D}" srcOrd="0" destOrd="0" presId="urn:microsoft.com/office/officeart/2008/layout/VerticalCurvedList"/>
    <dgm:cxn modelId="{C301CB29-B0AB-42E3-A3D6-6051759D34A7}" srcId="{2846C4D0-CEF2-4AAF-B49F-DA07B939FB43}" destId="{6AA9BA4A-F62E-4150-AACC-76EF2F6F96B9}" srcOrd="3" destOrd="0" parTransId="{D885516A-7551-4855-83B7-F8266FB74182}" sibTransId="{6888333A-AA48-436F-846F-4BA6DD832AAA}"/>
    <dgm:cxn modelId="{C904A475-F892-4EE1-A02F-940397B95069}" type="presOf" srcId="{6AA9BA4A-F62E-4150-AACC-76EF2F6F96B9}" destId="{5C219730-3F3B-4E55-B596-9E3FB0E5E1F0}" srcOrd="0" destOrd="0" presId="urn:microsoft.com/office/officeart/2008/layout/VerticalCurvedList"/>
    <dgm:cxn modelId="{B42AD83C-15DA-4770-935F-98AACB87B045}" type="presOf" srcId="{C7A32DB8-1763-4982-944A-9DAB79F6F075}" destId="{1663CCB2-5305-4598-B69F-0C91A7861213}" srcOrd="0" destOrd="0" presId="urn:microsoft.com/office/officeart/2008/layout/VerticalCurvedList"/>
    <dgm:cxn modelId="{E05847B9-A32C-42F0-A205-CA8E5672C0DD}" type="presOf" srcId="{35DB97E9-1E7D-4705-AC98-233C59EE9800}" destId="{3F586223-76C5-4278-BD1E-68AB6A17311F}" srcOrd="0" destOrd="0" presId="urn:microsoft.com/office/officeart/2008/layout/VerticalCurvedList"/>
    <dgm:cxn modelId="{40FB0633-C6A1-4BD4-A67A-78A5F3733A43}" type="presParOf" srcId="{130C077E-E386-4134-9CE8-F753FEF7ECCF}" destId="{D3C3572C-713A-4E53-9388-495D6519E7C5}" srcOrd="0" destOrd="0" presId="urn:microsoft.com/office/officeart/2008/layout/VerticalCurvedList"/>
    <dgm:cxn modelId="{A7897B6A-9BEF-475D-9943-5EE4D1CA4E51}" type="presParOf" srcId="{D3C3572C-713A-4E53-9388-495D6519E7C5}" destId="{71718CDC-F5C0-43BE-80AB-5666BC9C9189}" srcOrd="0" destOrd="0" presId="urn:microsoft.com/office/officeart/2008/layout/VerticalCurvedList"/>
    <dgm:cxn modelId="{83BC3C2A-2AC2-467A-A2F0-8E35F5A7D259}" type="presParOf" srcId="{71718CDC-F5C0-43BE-80AB-5666BC9C9189}" destId="{157F702C-E846-4F53-B870-F39EB87CB277}" srcOrd="0" destOrd="0" presId="urn:microsoft.com/office/officeart/2008/layout/VerticalCurvedList"/>
    <dgm:cxn modelId="{C652B498-B1F5-4263-B046-834090F7BBAB}" type="presParOf" srcId="{71718CDC-F5C0-43BE-80AB-5666BC9C9189}" destId="{CD7C661A-1683-45D2-B10F-7901DF70DD1D}" srcOrd="1" destOrd="0" presId="urn:microsoft.com/office/officeart/2008/layout/VerticalCurvedList"/>
    <dgm:cxn modelId="{9A2BA385-E422-415C-B559-C1CF22BEA861}" type="presParOf" srcId="{71718CDC-F5C0-43BE-80AB-5666BC9C9189}" destId="{373ADC35-1674-4C0C-BCA4-74C77E9E8C5C}" srcOrd="2" destOrd="0" presId="urn:microsoft.com/office/officeart/2008/layout/VerticalCurvedList"/>
    <dgm:cxn modelId="{F12146E1-27E6-4F45-A564-A2E290AF4266}" type="presParOf" srcId="{71718CDC-F5C0-43BE-80AB-5666BC9C9189}" destId="{9C228651-80D1-42AD-8C7B-C41AC7521856}" srcOrd="3" destOrd="0" presId="urn:microsoft.com/office/officeart/2008/layout/VerticalCurvedList"/>
    <dgm:cxn modelId="{2C6F89BA-9F62-42DF-8F7E-EDB25C4505F9}" type="presParOf" srcId="{D3C3572C-713A-4E53-9388-495D6519E7C5}" destId="{0CA42C91-F9F5-4255-9995-71F66C4501CF}" srcOrd="1" destOrd="0" presId="urn:microsoft.com/office/officeart/2008/layout/VerticalCurvedList"/>
    <dgm:cxn modelId="{EECCB2BB-FC04-4EFF-8772-6856B6D75912}" type="presParOf" srcId="{D3C3572C-713A-4E53-9388-495D6519E7C5}" destId="{B406669A-C006-4F1D-A7E5-AD4CE1C71B39}" srcOrd="2" destOrd="0" presId="urn:microsoft.com/office/officeart/2008/layout/VerticalCurvedList"/>
    <dgm:cxn modelId="{FB334A02-586F-4286-A412-09FCCE81ED6F}" type="presParOf" srcId="{B406669A-C006-4F1D-A7E5-AD4CE1C71B39}" destId="{301173CF-4C41-426F-970F-8708E41DEE04}" srcOrd="0" destOrd="0" presId="urn:microsoft.com/office/officeart/2008/layout/VerticalCurvedList"/>
    <dgm:cxn modelId="{2D3A3F2E-C06B-40B6-9CBF-1710960712F7}" type="presParOf" srcId="{D3C3572C-713A-4E53-9388-495D6519E7C5}" destId="{1663CCB2-5305-4598-B69F-0C91A7861213}" srcOrd="3" destOrd="0" presId="urn:microsoft.com/office/officeart/2008/layout/VerticalCurvedList"/>
    <dgm:cxn modelId="{F5C28402-39BC-4EC7-B659-86BE5B7BD7D7}" type="presParOf" srcId="{D3C3572C-713A-4E53-9388-495D6519E7C5}" destId="{7825E17F-6F2E-4B47-A4F8-DA626E49D1F9}" srcOrd="4" destOrd="0" presId="urn:microsoft.com/office/officeart/2008/layout/VerticalCurvedList"/>
    <dgm:cxn modelId="{3F8EFDEA-71AB-4B8D-B015-AC12DCBBA1AD}" type="presParOf" srcId="{7825E17F-6F2E-4B47-A4F8-DA626E49D1F9}" destId="{1E7D3B9E-74CA-40FD-88E9-A311EC17876C}" srcOrd="0" destOrd="0" presId="urn:microsoft.com/office/officeart/2008/layout/VerticalCurvedList"/>
    <dgm:cxn modelId="{BE95614C-7CB8-43F1-B966-93E987F3320A}" type="presParOf" srcId="{D3C3572C-713A-4E53-9388-495D6519E7C5}" destId="{3F586223-76C5-4278-BD1E-68AB6A17311F}" srcOrd="5" destOrd="0" presId="urn:microsoft.com/office/officeart/2008/layout/VerticalCurvedList"/>
    <dgm:cxn modelId="{A521D757-F3E1-4B18-859F-C699E373D73F}" type="presParOf" srcId="{D3C3572C-713A-4E53-9388-495D6519E7C5}" destId="{2F4131C8-DB5C-4788-A649-D889CABC6F05}" srcOrd="6" destOrd="0" presId="urn:microsoft.com/office/officeart/2008/layout/VerticalCurvedList"/>
    <dgm:cxn modelId="{D2331E67-C6F3-4110-8786-9F06124FAF76}" type="presParOf" srcId="{2F4131C8-DB5C-4788-A649-D889CABC6F05}" destId="{ED855C25-0474-4942-AA4A-57B427C2570E}" srcOrd="0" destOrd="0" presId="urn:microsoft.com/office/officeart/2008/layout/VerticalCurvedList"/>
    <dgm:cxn modelId="{F2E7D66E-B1B1-4A8F-96A6-E3FA4EF5A696}" type="presParOf" srcId="{D3C3572C-713A-4E53-9388-495D6519E7C5}" destId="{5C219730-3F3B-4E55-B596-9E3FB0E5E1F0}" srcOrd="7" destOrd="0" presId="urn:microsoft.com/office/officeart/2008/layout/VerticalCurvedList"/>
    <dgm:cxn modelId="{56F5B7C1-3524-4259-8932-1676CA4CAAA7}" type="presParOf" srcId="{D3C3572C-713A-4E53-9388-495D6519E7C5}" destId="{B4A637B9-B932-4D42-9C5A-C6C5585DD2C3}" srcOrd="8" destOrd="0" presId="urn:microsoft.com/office/officeart/2008/layout/VerticalCurvedList"/>
    <dgm:cxn modelId="{75E55ABD-44FF-4AB3-9AC3-85A9A2391DA6}" type="presParOf" srcId="{B4A637B9-B932-4D42-9C5A-C6C5585DD2C3}" destId="{9B48DFE9-7FD3-4D38-9151-92838AA119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661A-1683-45D2-B10F-7901DF70DD1D}">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A42C91-F9F5-4255-9995-71F66C4501CF}">
      <dsp:nvSpPr>
        <dsp:cNvPr id="0" name=""/>
        <dsp:cNvSpPr/>
      </dsp:nvSpPr>
      <dsp:spPr>
        <a:xfrm>
          <a:off x="520572" y="354302"/>
          <a:ext cx="6184392" cy="7089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chemeClr val="tx1">
              <a:alpha val="3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zh-CN" altLang="en-US" sz="2200" b="1" i="0" u="none" kern="1200"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美国大气污染治理历程</a:t>
          </a:r>
          <a:endParaRPr kumimoji="1" lang="zh-CN" altLang="en-US" sz="2200" b="1" i="0" u="none" kern="1200"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sp:txBody>
      <dsp:txXfrm>
        <a:off x="520572" y="354302"/>
        <a:ext cx="6184392" cy="708973"/>
      </dsp:txXfrm>
    </dsp:sp>
    <dsp:sp modelId="{301173CF-4C41-426F-970F-8708E41DEE04}">
      <dsp:nvSpPr>
        <dsp:cNvPr id="0" name=""/>
        <dsp:cNvSpPr/>
      </dsp:nvSpPr>
      <dsp:spPr>
        <a:xfrm>
          <a:off x="77464" y="265680"/>
          <a:ext cx="886216" cy="886216"/>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63CCB2-5305-4598-B69F-0C91A7861213}">
      <dsp:nvSpPr>
        <dsp:cNvPr id="0" name=""/>
        <dsp:cNvSpPr/>
      </dsp:nvSpPr>
      <dsp:spPr>
        <a:xfrm>
          <a:off x="927043" y="1417946"/>
          <a:ext cx="5777921" cy="708973"/>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美国空气质量管理理念和核心技术组成</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927043" y="1417946"/>
        <a:ext cx="5777921" cy="708973"/>
      </dsp:txXfrm>
    </dsp:sp>
    <dsp:sp modelId="{1E7D3B9E-74CA-40FD-88E9-A311EC17876C}">
      <dsp:nvSpPr>
        <dsp:cNvPr id="0" name=""/>
        <dsp:cNvSpPr/>
      </dsp:nvSpPr>
      <dsp:spPr>
        <a:xfrm>
          <a:off x="483935" y="1329325"/>
          <a:ext cx="886216" cy="886216"/>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586223-76C5-4278-BD1E-68AB6A17311F}">
      <dsp:nvSpPr>
        <dsp:cNvPr id="0" name=""/>
        <dsp:cNvSpPr/>
      </dsp:nvSpPr>
      <dsp:spPr>
        <a:xfrm>
          <a:off x="927043" y="2481591"/>
          <a:ext cx="5777921" cy="708973"/>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美国空气质量管理核心技术的初步应用</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927043" y="2481591"/>
        <a:ext cx="5777921" cy="708973"/>
      </dsp:txXfrm>
    </dsp:sp>
    <dsp:sp modelId="{ED855C25-0474-4942-AA4A-57B427C2570E}">
      <dsp:nvSpPr>
        <dsp:cNvPr id="0" name=""/>
        <dsp:cNvSpPr/>
      </dsp:nvSpPr>
      <dsp:spPr>
        <a:xfrm>
          <a:off x="483935" y="2392969"/>
          <a:ext cx="886216" cy="886216"/>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219730-3F3B-4E55-B596-9E3FB0E5E1F0}">
      <dsp:nvSpPr>
        <dsp:cNvPr id="0" name=""/>
        <dsp:cNvSpPr/>
      </dsp:nvSpPr>
      <dsp:spPr>
        <a:xfrm>
          <a:off x="520572" y="3545236"/>
          <a:ext cx="6184392" cy="70897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精准管理促进环境经济可持续发展</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520572" y="3545236"/>
        <a:ext cx="6184392" cy="708973"/>
      </dsp:txXfrm>
    </dsp:sp>
    <dsp:sp modelId="{9B48DFE9-7FD3-4D38-9151-92838AA119BF}">
      <dsp:nvSpPr>
        <dsp:cNvPr id="0" name=""/>
        <dsp:cNvSpPr/>
      </dsp:nvSpPr>
      <dsp:spPr>
        <a:xfrm>
          <a:off x="77464" y="3456614"/>
          <a:ext cx="886216" cy="886216"/>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661A-1683-45D2-B10F-7901DF70DD1D}">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A42C91-F9F5-4255-9995-71F66C4501CF}">
      <dsp:nvSpPr>
        <dsp:cNvPr id="0" name=""/>
        <dsp:cNvSpPr/>
      </dsp:nvSpPr>
      <dsp:spPr>
        <a:xfrm>
          <a:off x="520572" y="354302"/>
          <a:ext cx="6184392" cy="7089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chemeClr val="tx1">
              <a:alpha val="3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美国大气污染治理历程</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520572" y="354302"/>
        <a:ext cx="6184392" cy="708973"/>
      </dsp:txXfrm>
    </dsp:sp>
    <dsp:sp modelId="{301173CF-4C41-426F-970F-8708E41DEE04}">
      <dsp:nvSpPr>
        <dsp:cNvPr id="0" name=""/>
        <dsp:cNvSpPr/>
      </dsp:nvSpPr>
      <dsp:spPr>
        <a:xfrm>
          <a:off x="77464" y="265680"/>
          <a:ext cx="886216" cy="886216"/>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63CCB2-5305-4598-B69F-0C91A7861213}">
      <dsp:nvSpPr>
        <dsp:cNvPr id="0" name=""/>
        <dsp:cNvSpPr/>
      </dsp:nvSpPr>
      <dsp:spPr>
        <a:xfrm>
          <a:off x="927043" y="1417946"/>
          <a:ext cx="5777921" cy="708973"/>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zh-CN" altLang="en-US" sz="2200" b="1" i="0" u="none" kern="1200"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美国空气质量管理理念和核心技术组成</a:t>
          </a:r>
          <a:endParaRPr kumimoji="1" lang="zh-CN" altLang="en-US" sz="2200" b="1" i="0" u="none" kern="1200"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sp:txBody>
      <dsp:txXfrm>
        <a:off x="927043" y="1417946"/>
        <a:ext cx="5777921" cy="708973"/>
      </dsp:txXfrm>
    </dsp:sp>
    <dsp:sp modelId="{1E7D3B9E-74CA-40FD-88E9-A311EC17876C}">
      <dsp:nvSpPr>
        <dsp:cNvPr id="0" name=""/>
        <dsp:cNvSpPr/>
      </dsp:nvSpPr>
      <dsp:spPr>
        <a:xfrm>
          <a:off x="483935" y="1329325"/>
          <a:ext cx="886216" cy="886216"/>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586223-76C5-4278-BD1E-68AB6A17311F}">
      <dsp:nvSpPr>
        <dsp:cNvPr id="0" name=""/>
        <dsp:cNvSpPr/>
      </dsp:nvSpPr>
      <dsp:spPr>
        <a:xfrm>
          <a:off x="927043" y="2481591"/>
          <a:ext cx="5777921" cy="708973"/>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美国空气质量管理核心技术的初步应用</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927043" y="2481591"/>
        <a:ext cx="5777921" cy="708973"/>
      </dsp:txXfrm>
    </dsp:sp>
    <dsp:sp modelId="{ED855C25-0474-4942-AA4A-57B427C2570E}">
      <dsp:nvSpPr>
        <dsp:cNvPr id="0" name=""/>
        <dsp:cNvSpPr/>
      </dsp:nvSpPr>
      <dsp:spPr>
        <a:xfrm>
          <a:off x="483935" y="2392969"/>
          <a:ext cx="886216" cy="886216"/>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219730-3F3B-4E55-B596-9E3FB0E5E1F0}">
      <dsp:nvSpPr>
        <dsp:cNvPr id="0" name=""/>
        <dsp:cNvSpPr/>
      </dsp:nvSpPr>
      <dsp:spPr>
        <a:xfrm>
          <a:off x="520572" y="3545236"/>
          <a:ext cx="6184392" cy="70897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精准管理促进环境经济可持续发展</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520572" y="3545236"/>
        <a:ext cx="6184392" cy="708973"/>
      </dsp:txXfrm>
    </dsp:sp>
    <dsp:sp modelId="{9B48DFE9-7FD3-4D38-9151-92838AA119BF}">
      <dsp:nvSpPr>
        <dsp:cNvPr id="0" name=""/>
        <dsp:cNvSpPr/>
      </dsp:nvSpPr>
      <dsp:spPr>
        <a:xfrm>
          <a:off x="77464" y="3456614"/>
          <a:ext cx="886216" cy="886216"/>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661A-1683-45D2-B10F-7901DF70DD1D}">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A42C91-F9F5-4255-9995-71F66C4501CF}">
      <dsp:nvSpPr>
        <dsp:cNvPr id="0" name=""/>
        <dsp:cNvSpPr/>
      </dsp:nvSpPr>
      <dsp:spPr>
        <a:xfrm>
          <a:off x="520572" y="354302"/>
          <a:ext cx="6184392" cy="7089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chemeClr val="tx1">
              <a:alpha val="3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美国大气污染治理历程</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520572" y="354302"/>
        <a:ext cx="6184392" cy="708973"/>
      </dsp:txXfrm>
    </dsp:sp>
    <dsp:sp modelId="{301173CF-4C41-426F-970F-8708E41DEE04}">
      <dsp:nvSpPr>
        <dsp:cNvPr id="0" name=""/>
        <dsp:cNvSpPr/>
      </dsp:nvSpPr>
      <dsp:spPr>
        <a:xfrm>
          <a:off x="77464" y="265680"/>
          <a:ext cx="886216" cy="886216"/>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63CCB2-5305-4598-B69F-0C91A7861213}">
      <dsp:nvSpPr>
        <dsp:cNvPr id="0" name=""/>
        <dsp:cNvSpPr/>
      </dsp:nvSpPr>
      <dsp:spPr>
        <a:xfrm>
          <a:off x="927043" y="1417946"/>
          <a:ext cx="5777921" cy="708973"/>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美国空气质量管理理念和核心技术组成</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927043" y="1417946"/>
        <a:ext cx="5777921" cy="708973"/>
      </dsp:txXfrm>
    </dsp:sp>
    <dsp:sp modelId="{1E7D3B9E-74CA-40FD-88E9-A311EC17876C}">
      <dsp:nvSpPr>
        <dsp:cNvPr id="0" name=""/>
        <dsp:cNvSpPr/>
      </dsp:nvSpPr>
      <dsp:spPr>
        <a:xfrm>
          <a:off x="483935" y="1329325"/>
          <a:ext cx="886216" cy="886216"/>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586223-76C5-4278-BD1E-68AB6A17311F}">
      <dsp:nvSpPr>
        <dsp:cNvPr id="0" name=""/>
        <dsp:cNvSpPr/>
      </dsp:nvSpPr>
      <dsp:spPr>
        <a:xfrm>
          <a:off x="927043" y="2481591"/>
          <a:ext cx="5777921" cy="708973"/>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zh-CN" altLang="en-US" sz="2200" b="1" i="0" u="none" kern="1200"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美国空气质量管理核心技术的初步应用</a:t>
          </a:r>
          <a:endParaRPr kumimoji="1" lang="zh-CN" altLang="en-US" sz="2200" b="1" i="0" u="none" kern="1200"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sp:txBody>
      <dsp:txXfrm>
        <a:off x="927043" y="2481591"/>
        <a:ext cx="5777921" cy="708973"/>
      </dsp:txXfrm>
    </dsp:sp>
    <dsp:sp modelId="{ED855C25-0474-4942-AA4A-57B427C2570E}">
      <dsp:nvSpPr>
        <dsp:cNvPr id="0" name=""/>
        <dsp:cNvSpPr/>
      </dsp:nvSpPr>
      <dsp:spPr>
        <a:xfrm>
          <a:off x="483935" y="2392969"/>
          <a:ext cx="886216" cy="886216"/>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219730-3F3B-4E55-B596-9E3FB0E5E1F0}">
      <dsp:nvSpPr>
        <dsp:cNvPr id="0" name=""/>
        <dsp:cNvSpPr/>
      </dsp:nvSpPr>
      <dsp:spPr>
        <a:xfrm>
          <a:off x="520572" y="3545236"/>
          <a:ext cx="6184392" cy="70897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精准管理促进环境经济可持续发展</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520572" y="3545236"/>
        <a:ext cx="6184392" cy="708973"/>
      </dsp:txXfrm>
    </dsp:sp>
    <dsp:sp modelId="{9B48DFE9-7FD3-4D38-9151-92838AA119BF}">
      <dsp:nvSpPr>
        <dsp:cNvPr id="0" name=""/>
        <dsp:cNvSpPr/>
      </dsp:nvSpPr>
      <dsp:spPr>
        <a:xfrm>
          <a:off x="77464" y="3456614"/>
          <a:ext cx="886216" cy="886216"/>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C661A-1683-45D2-B10F-7901DF70DD1D}">
      <dsp:nvSpPr>
        <dsp:cNvPr id="0" name=""/>
        <dsp:cNvSpPr/>
      </dsp:nvSpPr>
      <dsp:spPr>
        <a:xfrm>
          <a:off x="-5210386" y="-798064"/>
          <a:ext cx="6204640" cy="6204640"/>
        </a:xfrm>
        <a:prstGeom prst="blockArc">
          <a:avLst>
            <a:gd name="adj1" fmla="val 18900000"/>
            <a:gd name="adj2" fmla="val 2700000"/>
            <a:gd name="adj3" fmla="val 348"/>
          </a:avLst>
        </a:pr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A42C91-F9F5-4255-9995-71F66C4501CF}">
      <dsp:nvSpPr>
        <dsp:cNvPr id="0" name=""/>
        <dsp:cNvSpPr/>
      </dsp:nvSpPr>
      <dsp:spPr>
        <a:xfrm>
          <a:off x="520572" y="354302"/>
          <a:ext cx="6184392" cy="7089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chemeClr val="tx1">
              <a:alpha val="3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美国大气污染治理历程</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520572" y="354302"/>
        <a:ext cx="6184392" cy="708973"/>
      </dsp:txXfrm>
    </dsp:sp>
    <dsp:sp modelId="{301173CF-4C41-426F-970F-8708E41DEE04}">
      <dsp:nvSpPr>
        <dsp:cNvPr id="0" name=""/>
        <dsp:cNvSpPr/>
      </dsp:nvSpPr>
      <dsp:spPr>
        <a:xfrm>
          <a:off x="77464" y="265680"/>
          <a:ext cx="886216" cy="886216"/>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extLst>
              <a:ext uri="{28A0092B-C50C-407E-A947-70E740481C1C}">
                <a14:useLocalDpi xmlns:a14="http://schemas.microsoft.com/office/drawing/2010/main" val="0"/>
              </a:ext>
            </a:extLst>
          </a:blip>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63CCB2-5305-4598-B69F-0C91A7861213}">
      <dsp:nvSpPr>
        <dsp:cNvPr id="0" name=""/>
        <dsp:cNvSpPr/>
      </dsp:nvSpPr>
      <dsp:spPr>
        <a:xfrm>
          <a:off x="927043" y="1417946"/>
          <a:ext cx="5777921" cy="708973"/>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美国空气质量管理理念和核心技术组成</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927043" y="1417946"/>
        <a:ext cx="5777921" cy="708973"/>
      </dsp:txXfrm>
    </dsp:sp>
    <dsp:sp modelId="{1E7D3B9E-74CA-40FD-88E9-A311EC17876C}">
      <dsp:nvSpPr>
        <dsp:cNvPr id="0" name=""/>
        <dsp:cNvSpPr/>
      </dsp:nvSpPr>
      <dsp:spPr>
        <a:xfrm>
          <a:off x="483935" y="1329325"/>
          <a:ext cx="886216" cy="886216"/>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F586223-76C5-4278-BD1E-68AB6A17311F}">
      <dsp:nvSpPr>
        <dsp:cNvPr id="0" name=""/>
        <dsp:cNvSpPr/>
      </dsp:nvSpPr>
      <dsp:spPr>
        <a:xfrm>
          <a:off x="927043" y="2481591"/>
          <a:ext cx="5777921" cy="708973"/>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200" b="1" i="0" kern="1200" dirty="0" smtClean="0">
              <a:effectLst>
                <a:outerShdw blurRad="38100" dist="38100" dir="2700000" algn="tl">
                  <a:srgbClr val="000000"/>
                </a:outerShdw>
              </a:effectLst>
              <a:latin typeface="微软雅黑" pitchFamily="34" charset="-122"/>
              <a:ea typeface="微软雅黑" pitchFamily="34" charset="-122"/>
              <a:cs typeface="Arial"/>
            </a:rPr>
            <a:t>美国空气质量管理核心技术的初步应用</a:t>
          </a:r>
          <a:endParaRPr lang="zh-CN" altLang="en-US" sz="2200" b="1" i="0" kern="1200" dirty="0">
            <a:effectLst>
              <a:outerShdw blurRad="38100" dist="38100" dir="2700000" algn="tl">
                <a:srgbClr val="000000"/>
              </a:outerShdw>
            </a:effectLst>
            <a:latin typeface="微软雅黑" pitchFamily="34" charset="-122"/>
            <a:ea typeface="微软雅黑" pitchFamily="34" charset="-122"/>
            <a:cs typeface="Arial"/>
          </a:endParaRPr>
        </a:p>
      </dsp:txBody>
      <dsp:txXfrm>
        <a:off x="927043" y="2481591"/>
        <a:ext cx="5777921" cy="708973"/>
      </dsp:txXfrm>
    </dsp:sp>
    <dsp:sp modelId="{ED855C25-0474-4942-AA4A-57B427C2570E}">
      <dsp:nvSpPr>
        <dsp:cNvPr id="0" name=""/>
        <dsp:cNvSpPr/>
      </dsp:nvSpPr>
      <dsp:spPr>
        <a:xfrm>
          <a:off x="483935" y="2392969"/>
          <a:ext cx="886216" cy="886216"/>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219730-3F3B-4E55-B596-9E3FB0E5E1F0}">
      <dsp:nvSpPr>
        <dsp:cNvPr id="0" name=""/>
        <dsp:cNvSpPr/>
      </dsp:nvSpPr>
      <dsp:spPr>
        <a:xfrm>
          <a:off x="520572" y="3545236"/>
          <a:ext cx="6184392" cy="708973"/>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2748"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zh-CN" altLang="en-US" sz="2200" b="1" i="0" u="none" kern="1200" dirty="0" smtClean="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rPr>
            <a:t>精准管理促进环境经济可持续发展</a:t>
          </a:r>
          <a:endParaRPr kumimoji="1" lang="zh-CN" altLang="en-US" sz="2200" b="1" i="0" u="none" kern="1200" dirty="0">
            <a:solidFill>
              <a:srgbClr val="FFFF00"/>
            </a:solidFill>
            <a:effectLst>
              <a:outerShdw blurRad="38100" dist="38100" dir="2700000" algn="tl" rotWithShape="0">
                <a:schemeClr val="tx1"/>
              </a:outerShdw>
            </a:effectLst>
            <a:latin typeface="微软雅黑" pitchFamily="34" charset="-122"/>
            <a:ea typeface="微软雅黑" pitchFamily="34" charset="-122"/>
            <a:cs typeface="Arial"/>
          </a:endParaRPr>
        </a:p>
      </dsp:txBody>
      <dsp:txXfrm>
        <a:off x="520572" y="3545236"/>
        <a:ext cx="6184392" cy="708973"/>
      </dsp:txXfrm>
    </dsp:sp>
    <dsp:sp modelId="{9B48DFE9-7FD3-4D38-9151-92838AA119BF}">
      <dsp:nvSpPr>
        <dsp:cNvPr id="0" name=""/>
        <dsp:cNvSpPr/>
      </dsp:nvSpPr>
      <dsp:spPr>
        <a:xfrm>
          <a:off x="77464" y="3456614"/>
          <a:ext cx="886216" cy="886216"/>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000DD85-776D-2149-ABE9-34EDF1E3EF81}" type="datetimeFigureOut">
              <a:rPr lang="en-US" smtClean="0"/>
              <a:pPr/>
              <a:t>9/29/2015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B849A13-76EE-B641-9376-FC8D3735FCE3}" type="slidenum">
              <a:rPr lang="en-US" smtClean="0"/>
              <a:pPr/>
              <a:t>‹#›</a:t>
            </a:fld>
            <a:endParaRPr lang="en-US"/>
          </a:p>
        </p:txBody>
      </p:sp>
    </p:spTree>
    <p:extLst>
      <p:ext uri="{BB962C8B-B14F-4D97-AF65-F5344CB8AC3E}">
        <p14:creationId xmlns:p14="http://schemas.microsoft.com/office/powerpoint/2010/main" val="1143735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DBC8EE-832E-4EED-939D-086C9B7B15B8}" type="datetimeFigureOut">
              <a:rPr lang="zh-CN" altLang="en-US" smtClean="0"/>
              <a:pPr/>
              <a:t>2015/9/29</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B00C573-3A4E-4463-A5AC-5FD0D596821C}" type="slidenum">
              <a:rPr lang="zh-CN" altLang="en-US" smtClean="0"/>
              <a:pPr/>
              <a:t>‹#›</a:t>
            </a:fld>
            <a:endParaRPr lang="zh-CN" altLang="en-US"/>
          </a:p>
        </p:txBody>
      </p:sp>
    </p:spTree>
    <p:extLst>
      <p:ext uri="{BB962C8B-B14F-4D97-AF65-F5344CB8AC3E}">
        <p14:creationId xmlns:p14="http://schemas.microsoft.com/office/powerpoint/2010/main" val="1732197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基于大数据、超算以及互联网构建的</a:t>
            </a:r>
            <a:r>
              <a:rPr lang="zh-CN" altLang="en-US" sz="1200" dirty="0" smtClean="0">
                <a:effectLst/>
              </a:rPr>
              <a:t>美国空气质量管理</a:t>
            </a:r>
            <a:r>
              <a:rPr lang="zh-CN" altLang="en-US" sz="1200" b="1" i="1" dirty="0" smtClean="0">
                <a:solidFill>
                  <a:srgbClr val="0000FF"/>
                </a:solidFill>
                <a:latin typeface="Arial"/>
                <a:cs typeface="Arial"/>
              </a:rPr>
              <a:t>辅助决策 的核心技术，及其在广东省的初步应用情况。</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华工</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清华</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省环境信息中心共同推进</a:t>
            </a:r>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1</a:t>
            </a:fld>
            <a:endParaRPr lang="zh-CN" altLang="en-US"/>
          </a:p>
        </p:txBody>
      </p:sp>
    </p:spTree>
    <p:extLst>
      <p:ext uri="{BB962C8B-B14F-4D97-AF65-F5344CB8AC3E}">
        <p14:creationId xmlns:p14="http://schemas.microsoft.com/office/powerpoint/2010/main" val="385846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污染物减排</a:t>
            </a:r>
            <a:r>
              <a:rPr lang="en-US" altLang="zh-CN" dirty="0" smtClean="0"/>
              <a:t>—</a:t>
            </a:r>
            <a:r>
              <a:rPr lang="zh-CN" altLang="en-US" dirty="0" smtClean="0"/>
              <a:t>企业；</a:t>
            </a:r>
            <a:endParaRPr lang="en-US" altLang="zh-CN" dirty="0" smtClean="0"/>
          </a:p>
          <a:p>
            <a:r>
              <a:rPr lang="zh-CN" altLang="en-US" dirty="0" smtClean="0"/>
              <a:t>空气质量</a:t>
            </a:r>
            <a:r>
              <a:rPr lang="en-US" altLang="zh-CN" dirty="0" smtClean="0"/>
              <a:t>—</a:t>
            </a:r>
            <a:r>
              <a:rPr lang="zh-CN" altLang="en-US" dirty="0" smtClean="0"/>
              <a:t>政府；企业、道路、机动车、农业；</a:t>
            </a:r>
            <a:endParaRPr lang="en-US" dirty="0"/>
          </a:p>
        </p:txBody>
      </p:sp>
      <p:sp>
        <p:nvSpPr>
          <p:cNvPr id="4" name="Slide Number Placeholder 3"/>
          <p:cNvSpPr>
            <a:spLocks noGrp="1"/>
          </p:cNvSpPr>
          <p:nvPr>
            <p:ph type="sldNum" sz="quarter" idx="10"/>
          </p:nvPr>
        </p:nvSpPr>
        <p:spPr/>
        <p:txBody>
          <a:bodyPr/>
          <a:lstStyle/>
          <a:p>
            <a:pPr>
              <a:defRPr/>
            </a:pPr>
            <a:fld id="{8BA22495-CD43-4D35-AE9B-980397874B83}"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15529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13154">
              <a:defRPr/>
            </a:pPr>
            <a:r>
              <a:rPr lang="en-US" altLang="zh-CN" dirty="0" smtClean="0"/>
              <a:t>Air quality management requires modeling tools</a:t>
            </a:r>
            <a:endParaRPr lang="zh-CN" altLang="en-US" dirty="0" smtClean="0"/>
          </a:p>
        </p:txBody>
      </p:sp>
      <p:sp>
        <p:nvSpPr>
          <p:cNvPr id="4" name="灯片编号占位符 3"/>
          <p:cNvSpPr>
            <a:spLocks noGrp="1"/>
          </p:cNvSpPr>
          <p:nvPr>
            <p:ph type="sldNum" sz="quarter" idx="10"/>
          </p:nvPr>
        </p:nvSpPr>
        <p:spPr/>
        <p:txBody>
          <a:bodyPr/>
          <a:lstStyle/>
          <a:p>
            <a:pPr>
              <a:defRPr/>
            </a:pPr>
            <a:fld id="{4AE67CF5-F046-418B-A865-71F427AD52C6}" type="slidenum">
              <a:rPr lang="zh-CN" altLang="en-US">
                <a:solidFill>
                  <a:srgbClr val="000000"/>
                </a:solidFill>
              </a:rPr>
              <a:pPr>
                <a:defRPr/>
              </a:pPr>
              <a:t>11</a:t>
            </a:fld>
            <a:endParaRPr lang="en-US" altLang="zh-CN">
              <a:solidFill>
                <a:srgbClr val="000000"/>
              </a:solidFill>
            </a:endParaRPr>
          </a:p>
        </p:txBody>
      </p:sp>
    </p:spTree>
    <p:extLst>
      <p:ext uri="{BB962C8B-B14F-4D97-AF65-F5344CB8AC3E}">
        <p14:creationId xmlns:p14="http://schemas.microsoft.com/office/powerpoint/2010/main" val="389402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zh-CN" altLang="en-US" dirty="0" smtClean="0"/>
              <a:t>核心技术点稍后结合应用来讲</a:t>
            </a:r>
            <a:endParaRPr lang="en-US" dirty="0" smtClean="0"/>
          </a:p>
        </p:txBody>
      </p:sp>
      <p:sp>
        <p:nvSpPr>
          <p:cNvPr id="103428" name="Slide Number Placeholder 3"/>
          <p:cNvSpPr>
            <a:spLocks noGrp="1"/>
          </p:cNvSpPr>
          <p:nvPr>
            <p:ph type="sldNum" sz="quarter" idx="5"/>
          </p:nvPr>
        </p:nvSpPr>
        <p:spPr>
          <a:noFill/>
        </p:spPr>
        <p:txBody>
          <a:bodyPr/>
          <a:lstStyle/>
          <a:p>
            <a:fld id="{43513466-170C-4D5D-91A5-22F36A9D16AC}" type="slidenum">
              <a:rPr lang="en-US">
                <a:solidFill>
                  <a:prstClr val="black"/>
                </a:solidFill>
                <a:latin typeface="Arial" pitchFamily="34" charset="0"/>
              </a:rPr>
              <a:pPr/>
              <a:t>12</a:t>
            </a:fld>
            <a:endParaRPr lang="en-US" dirty="0">
              <a:solidFill>
                <a:prstClr val="black"/>
              </a:solidFill>
              <a:latin typeface="Arial" pitchFamily="34" charset="0"/>
            </a:endParaRPr>
          </a:p>
        </p:txBody>
      </p:sp>
    </p:spTree>
    <p:extLst>
      <p:ext uri="{BB962C8B-B14F-4D97-AF65-F5344CB8AC3E}">
        <p14:creationId xmlns:p14="http://schemas.microsoft.com/office/powerpoint/2010/main" val="4259366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15651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t>中美地域，经纬度，污染带有很强的借鉴性；中美合作</a:t>
            </a:r>
            <a:r>
              <a:rPr lang="en-US" altLang="zh-CN" dirty="0" smtClean="0"/>
              <a:t>10</a:t>
            </a:r>
            <a:r>
              <a:rPr lang="zh-CN" altLang="en-US" dirty="0" smtClean="0"/>
              <a:t>多年前就开展了</a:t>
            </a:r>
            <a:endParaRPr lang="zh-CN" altLang="zh-CN" dirty="0" smtClean="0"/>
          </a:p>
        </p:txBody>
      </p:sp>
      <p:sp>
        <p:nvSpPr>
          <p:cNvPr id="263172" name="Slide Number Placeholder 3"/>
          <p:cNvSpPr txBox="1">
            <a:spLocks noGrp="1"/>
          </p:cNvSpPr>
          <p:nvPr/>
        </p:nvSpPr>
        <p:spPr bwMode="auto">
          <a:xfrm>
            <a:off x="4146550" y="9118600"/>
            <a:ext cx="31686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71" tIns="48635" rIns="97271" bIns="48635" anchor="b"/>
          <a:lstStyle>
            <a:lvl1pPr defTabSz="976313" eaLnBrk="0" hangingPunct="0">
              <a:defRPr sz="2000">
                <a:solidFill>
                  <a:schemeClr val="tx1"/>
                </a:solidFill>
                <a:latin typeface="Arial" panose="020B0604020202020204" pitchFamily="34" charset="0"/>
              </a:defRPr>
            </a:lvl1pPr>
            <a:lvl2pPr marL="773113" indent="-298450" defTabSz="976313" eaLnBrk="0" hangingPunct="0">
              <a:defRPr sz="2000">
                <a:solidFill>
                  <a:schemeClr val="tx1"/>
                </a:solidFill>
                <a:latin typeface="Arial" panose="020B0604020202020204" pitchFamily="34" charset="0"/>
              </a:defRPr>
            </a:lvl2pPr>
            <a:lvl3pPr marL="1189038" indent="-238125" defTabSz="976313" eaLnBrk="0" hangingPunct="0">
              <a:defRPr sz="2000">
                <a:solidFill>
                  <a:schemeClr val="tx1"/>
                </a:solidFill>
                <a:latin typeface="Arial" panose="020B0604020202020204" pitchFamily="34" charset="0"/>
              </a:defRPr>
            </a:lvl3pPr>
            <a:lvl4pPr marL="1663700" indent="-238125" defTabSz="976313" eaLnBrk="0" hangingPunct="0">
              <a:defRPr sz="2000">
                <a:solidFill>
                  <a:schemeClr val="tx1"/>
                </a:solidFill>
                <a:latin typeface="Arial" panose="020B0604020202020204" pitchFamily="34" charset="0"/>
              </a:defRPr>
            </a:lvl4pPr>
            <a:lvl5pPr marL="2139950" indent="-238125" defTabSz="976313" eaLnBrk="0" hangingPunct="0">
              <a:defRPr sz="2000">
                <a:solidFill>
                  <a:schemeClr val="tx1"/>
                </a:solidFill>
                <a:latin typeface="Arial" panose="020B0604020202020204" pitchFamily="34" charset="0"/>
              </a:defRPr>
            </a:lvl5pPr>
            <a:lvl6pPr marL="2597150" indent="-238125" defTabSz="976313" eaLnBrk="0" fontAlgn="base" hangingPunct="0">
              <a:spcBef>
                <a:spcPct val="0"/>
              </a:spcBef>
              <a:spcAft>
                <a:spcPct val="0"/>
              </a:spcAft>
              <a:defRPr sz="2000">
                <a:solidFill>
                  <a:schemeClr val="tx1"/>
                </a:solidFill>
                <a:latin typeface="Arial" panose="020B0604020202020204" pitchFamily="34" charset="0"/>
              </a:defRPr>
            </a:lvl6pPr>
            <a:lvl7pPr marL="3054350" indent="-238125" defTabSz="976313" eaLnBrk="0" fontAlgn="base" hangingPunct="0">
              <a:spcBef>
                <a:spcPct val="0"/>
              </a:spcBef>
              <a:spcAft>
                <a:spcPct val="0"/>
              </a:spcAft>
              <a:defRPr sz="2000">
                <a:solidFill>
                  <a:schemeClr val="tx1"/>
                </a:solidFill>
                <a:latin typeface="Arial" panose="020B0604020202020204" pitchFamily="34" charset="0"/>
              </a:defRPr>
            </a:lvl7pPr>
            <a:lvl8pPr marL="3511550" indent="-238125" defTabSz="976313" eaLnBrk="0" fontAlgn="base" hangingPunct="0">
              <a:spcBef>
                <a:spcPct val="0"/>
              </a:spcBef>
              <a:spcAft>
                <a:spcPct val="0"/>
              </a:spcAft>
              <a:defRPr sz="2000">
                <a:solidFill>
                  <a:schemeClr val="tx1"/>
                </a:solidFill>
                <a:latin typeface="Arial" panose="020B0604020202020204" pitchFamily="34" charset="0"/>
              </a:defRPr>
            </a:lvl8pPr>
            <a:lvl9pPr marL="3968750" indent="-238125" defTabSz="976313" eaLnBrk="0" fontAlgn="base" hangingPunct="0">
              <a:spcBef>
                <a:spcPct val="0"/>
              </a:spcBef>
              <a:spcAft>
                <a:spcPct val="0"/>
              </a:spcAft>
              <a:defRPr sz="2000">
                <a:solidFill>
                  <a:schemeClr val="tx1"/>
                </a:solidFill>
                <a:latin typeface="Arial" panose="020B0604020202020204" pitchFamily="34" charset="0"/>
              </a:defRPr>
            </a:lvl9pPr>
          </a:lstStyle>
          <a:p>
            <a:pPr algn="r" eaLnBrk="1" fontAlgn="base" hangingPunct="1">
              <a:spcBef>
                <a:spcPct val="0"/>
              </a:spcBef>
              <a:spcAft>
                <a:spcPct val="0"/>
              </a:spcAft>
            </a:pPr>
            <a:fld id="{6C66BB0E-F431-48CE-B5C7-677678DDA99D}" type="slidenum">
              <a:rPr lang="en-US" altLang="zh-CN" sz="1400" smtClean="0">
                <a:solidFill>
                  <a:srgbClr val="000000"/>
                </a:solidFill>
                <a:latin typeface="Times New Roman" panose="02020603050405020304" pitchFamily="18" charset="0"/>
              </a:rPr>
              <a:pPr algn="r" eaLnBrk="1" fontAlgn="base" hangingPunct="1">
                <a:spcBef>
                  <a:spcPct val="0"/>
                </a:spcBef>
                <a:spcAft>
                  <a:spcPct val="0"/>
                </a:spcAft>
              </a:pPr>
              <a:t>14</a:t>
            </a:fld>
            <a:endParaRPr lang="en-US" altLang="zh-CN" sz="1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3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2012</a:t>
            </a:r>
            <a:r>
              <a:rPr lang="zh-CN" altLang="en-US" dirty="0" smtClean="0"/>
              <a:t>新标准，行动计划；政府快速响应、应对；空气污染</a:t>
            </a:r>
            <a:r>
              <a:rPr lang="zh-CN" altLang="en-US" dirty="0" smtClean="0"/>
              <a:t>治理的行动纲领</a:t>
            </a:r>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15</a:t>
            </a:fld>
            <a:endParaRPr lang="zh-CN" altLang="en-US"/>
          </a:p>
        </p:txBody>
      </p:sp>
    </p:spTree>
    <p:extLst>
      <p:ext uri="{BB962C8B-B14F-4D97-AF65-F5344CB8AC3E}">
        <p14:creationId xmlns:p14="http://schemas.microsoft.com/office/powerpoint/2010/main" val="136050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t>点源治理成本方面，</a:t>
            </a:r>
            <a:r>
              <a:rPr lang="zh-CN" altLang="zh-CN" sz="1200" b="0" dirty="0" smtClean="0"/>
              <a:t>实施方案所有工业点源的总治理成本为</a:t>
            </a:r>
            <a:r>
              <a:rPr lang="en-US" altLang="zh-CN" sz="1200" b="0" dirty="0" smtClean="0"/>
              <a:t>3495</a:t>
            </a:r>
            <a:r>
              <a:rPr lang="zh-CN" altLang="zh-CN" sz="1200" b="0" dirty="0" smtClean="0"/>
              <a:t>万元</a:t>
            </a:r>
            <a:r>
              <a:rPr lang="zh-CN" altLang="en-US" sz="1200" b="0" dirty="0" smtClean="0"/>
              <a:t>，</a:t>
            </a:r>
            <a:r>
              <a:rPr lang="zh-CN" altLang="zh-CN" b="0" dirty="0" smtClean="0"/>
              <a:t>其中电厂治理、工业锅炉整治和工业过程源</a:t>
            </a:r>
            <a:r>
              <a:rPr lang="en-US" altLang="zh-CN" b="0" dirty="0" smtClean="0"/>
              <a:t>VOCs</a:t>
            </a:r>
            <a:r>
              <a:rPr lang="zh-CN" altLang="zh-CN" b="0" dirty="0" smtClean="0"/>
              <a:t>治理费用分别占</a:t>
            </a:r>
            <a:r>
              <a:rPr lang="en-US" altLang="zh-CN" b="0" dirty="0" smtClean="0"/>
              <a:t>2%</a:t>
            </a:r>
            <a:r>
              <a:rPr lang="zh-CN" altLang="zh-CN" b="0" dirty="0" smtClean="0"/>
              <a:t>、</a:t>
            </a:r>
            <a:r>
              <a:rPr lang="en-US" altLang="zh-CN" b="0" dirty="0" smtClean="0"/>
              <a:t>33%</a:t>
            </a:r>
            <a:r>
              <a:rPr lang="zh-CN" altLang="zh-CN" b="0" dirty="0" smtClean="0"/>
              <a:t>和</a:t>
            </a:r>
            <a:r>
              <a:rPr lang="en-US" altLang="zh-CN" b="0" dirty="0" smtClean="0"/>
              <a:t>65%</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solidFill>
                  <a:srgbClr val="4803A5"/>
                </a:solidFill>
              </a:rPr>
              <a:t>其中，</a:t>
            </a:r>
            <a:r>
              <a:rPr lang="zh-CN" altLang="zh-CN" b="0" dirty="0" smtClean="0">
                <a:solidFill>
                  <a:srgbClr val="4803A5"/>
                </a:solidFill>
              </a:rPr>
              <a:t>电厂治理成本仅计算</a:t>
            </a:r>
            <a:r>
              <a:rPr lang="en-US" altLang="zh-CN" b="0" dirty="0" smtClean="0">
                <a:solidFill>
                  <a:srgbClr val="4803A5"/>
                </a:solidFill>
              </a:rPr>
              <a:t>B</a:t>
            </a:r>
            <a:r>
              <a:rPr lang="zh-CN" altLang="en-US" b="0" dirty="0" smtClean="0">
                <a:solidFill>
                  <a:srgbClr val="4803A5"/>
                </a:solidFill>
              </a:rPr>
              <a:t>电厂</a:t>
            </a:r>
            <a:r>
              <a:rPr lang="en-US" altLang="zh-CN" b="0" dirty="0" smtClean="0">
                <a:solidFill>
                  <a:srgbClr val="4803A5"/>
                </a:solidFill>
              </a:rPr>
              <a:t>SO</a:t>
            </a:r>
            <a:r>
              <a:rPr lang="en-US" altLang="zh-CN" b="0" baseline="-25000" dirty="0" smtClean="0">
                <a:solidFill>
                  <a:srgbClr val="4803A5"/>
                </a:solidFill>
              </a:rPr>
              <a:t>2</a:t>
            </a:r>
            <a:r>
              <a:rPr lang="zh-CN" altLang="en-US" b="0" dirty="0" smtClean="0">
                <a:solidFill>
                  <a:srgbClr val="4803A5"/>
                </a:solidFill>
              </a:rPr>
              <a:t>减排费用，结果为</a:t>
            </a:r>
            <a:r>
              <a:rPr lang="en-US" altLang="zh-CN" b="0" dirty="0" smtClean="0">
                <a:solidFill>
                  <a:srgbClr val="4803A5"/>
                </a:solidFill>
              </a:rPr>
              <a:t>84</a:t>
            </a:r>
            <a:r>
              <a:rPr lang="zh-CN" altLang="en-US" b="0" dirty="0" smtClean="0">
                <a:solidFill>
                  <a:srgbClr val="4803A5"/>
                </a:solidFill>
              </a:rPr>
              <a:t>万元</a:t>
            </a:r>
            <a:endParaRPr lang="en-US" altLang="zh-CN" b="0" dirty="0" smtClean="0">
              <a:solidFill>
                <a:srgbClr val="4803A5"/>
              </a:solidFill>
            </a:endParaRPr>
          </a:p>
          <a:p>
            <a:r>
              <a:rPr lang="zh-CN" altLang="en-US" b="0" dirty="0" smtClean="0"/>
              <a:t>工业锅炉整治成本总费用</a:t>
            </a:r>
            <a:r>
              <a:rPr lang="en-US" altLang="zh-CN" b="0" dirty="0" smtClean="0"/>
              <a:t>1140</a:t>
            </a:r>
            <a:r>
              <a:rPr lang="zh-CN" altLang="en-US" b="0" dirty="0" smtClean="0"/>
              <a:t>万元，包含清洁能源改造费</a:t>
            </a:r>
            <a:r>
              <a:rPr lang="en-US" altLang="zh-CN" b="0" dirty="0" smtClean="0"/>
              <a:t>997</a:t>
            </a:r>
            <a:r>
              <a:rPr lang="zh-CN" altLang="en-US" b="0" dirty="0" smtClean="0"/>
              <a:t>万元和废气治理费用</a:t>
            </a:r>
            <a:r>
              <a:rPr lang="en-US" altLang="zh-CN" b="0" dirty="0" smtClean="0"/>
              <a:t>144</a:t>
            </a:r>
            <a:r>
              <a:rPr lang="zh-CN" altLang="en-US" b="0" dirty="0" smtClean="0"/>
              <a:t>万元。</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第三块，工业源</a:t>
            </a:r>
            <a:r>
              <a:rPr lang="en-US" altLang="zh-CN" b="0" dirty="0" smtClean="0"/>
              <a:t>VOCs</a:t>
            </a:r>
            <a:r>
              <a:rPr lang="zh-CN" altLang="en-US" b="0" dirty="0" smtClean="0"/>
              <a:t>整治总费用为</a:t>
            </a:r>
            <a:r>
              <a:rPr lang="en-US" altLang="zh-CN" b="0" dirty="0" smtClean="0"/>
              <a:t>2270</a:t>
            </a:r>
            <a:r>
              <a:rPr lang="zh-CN" altLang="en-US" b="0" dirty="0" smtClean="0"/>
              <a:t>万元，包含排放大企业独立减排设施安装及运行费用</a:t>
            </a:r>
            <a:r>
              <a:rPr lang="en-US" altLang="zh-CN" b="0" dirty="0" smtClean="0"/>
              <a:t>1628</a:t>
            </a:r>
            <a:r>
              <a:rPr lang="zh-CN" altLang="en-US" b="0" dirty="0" smtClean="0"/>
              <a:t>万元和小片区集中处理设施安装及运行费用</a:t>
            </a:r>
            <a:r>
              <a:rPr lang="en-US" altLang="zh-CN" b="0" dirty="0" smtClean="0"/>
              <a:t>642</a:t>
            </a:r>
            <a:r>
              <a:rPr lang="zh-CN" altLang="en-US" b="0" dirty="0" smtClean="0"/>
              <a:t>万元。以上这三块共同构成了工业点源的治理费用。</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19</a:t>
            </a:fld>
            <a:endParaRPr lang="zh-CN" altLang="en-US"/>
          </a:p>
        </p:txBody>
      </p:sp>
    </p:spTree>
    <p:extLst>
      <p:ext uri="{BB962C8B-B14F-4D97-AF65-F5344CB8AC3E}">
        <p14:creationId xmlns:p14="http://schemas.microsoft.com/office/powerpoint/2010/main" val="419339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根据模拟的数据和</a:t>
            </a:r>
            <a:r>
              <a:rPr lang="en-US" altLang="zh-CN" dirty="0" smtClean="0"/>
              <a:t>2014</a:t>
            </a:r>
            <a:r>
              <a:rPr lang="zh-CN" altLang="en-US" dirty="0" smtClean="0"/>
              <a:t>年的监测数据，我们预测了顺德区各个空气质量监测站点</a:t>
            </a:r>
            <a:r>
              <a:rPr lang="en-US" altLang="zh-CN" dirty="0" smtClean="0"/>
              <a:t>2015</a:t>
            </a:r>
            <a:r>
              <a:rPr lang="zh-CN" altLang="en-US" dirty="0" smtClean="0"/>
              <a:t>年</a:t>
            </a:r>
            <a:r>
              <a:rPr lang="en-US" altLang="zh-CN" dirty="0" smtClean="0"/>
              <a:t>PM</a:t>
            </a:r>
            <a:r>
              <a:rPr lang="zh-CN" altLang="en-US" dirty="0" smtClean="0"/>
              <a:t>的达标情况。与顺德区设立的</a:t>
            </a:r>
            <a:r>
              <a:rPr lang="en-US" altLang="zh-CN" sz="1200" b="0" dirty="0" smtClean="0"/>
              <a:t>43μg/m</a:t>
            </a:r>
            <a:r>
              <a:rPr lang="en-US" altLang="zh-CN" sz="1200" b="0" baseline="30000" dirty="0" smtClean="0"/>
              <a:t>3</a:t>
            </a:r>
            <a:r>
              <a:rPr lang="zh-CN" altLang="en-US" sz="1200" b="0" baseline="0" dirty="0" smtClean="0"/>
              <a:t>的标准相比，</a:t>
            </a:r>
            <a:r>
              <a:rPr lang="en-US" altLang="zh-CN" sz="1200" b="0" baseline="0" dirty="0" smtClean="0"/>
              <a:t>2015</a:t>
            </a:r>
            <a:r>
              <a:rPr lang="zh-CN" altLang="en-US" sz="1200" b="0" baseline="0" dirty="0" smtClean="0"/>
              <a:t>年达标站点将新增</a:t>
            </a:r>
            <a:r>
              <a:rPr lang="en-US" altLang="zh-CN" sz="1200" b="0" baseline="0" dirty="0" smtClean="0"/>
              <a:t>3</a:t>
            </a:r>
            <a:r>
              <a:rPr lang="zh-CN" altLang="en-US" sz="1200" b="0" baseline="0" dirty="0" smtClean="0"/>
              <a:t>个，且两国控点的</a:t>
            </a:r>
            <a:r>
              <a:rPr lang="zh-CN" altLang="en-US" dirty="0" smtClean="0"/>
              <a:t>年均</a:t>
            </a:r>
            <a:r>
              <a:rPr lang="en-US" altLang="zh-CN" dirty="0" smtClean="0"/>
              <a:t>PM2.5</a:t>
            </a:r>
            <a:r>
              <a:rPr lang="zh-CN" altLang="en-US" sz="1200" b="0" baseline="0" dirty="0" smtClean="0"/>
              <a:t>浓度平均值为</a:t>
            </a:r>
            <a:r>
              <a:rPr lang="en-US" altLang="zh-CN" dirty="0" smtClean="0"/>
              <a:t>40.6μg/m</a:t>
            </a:r>
            <a:r>
              <a:rPr lang="en-US" altLang="zh-CN" baseline="30000" dirty="0" smtClean="0"/>
              <a:t>3</a:t>
            </a:r>
            <a:r>
              <a:rPr lang="zh-CN" altLang="en-US" dirty="0" smtClean="0"/>
              <a:t>，可达</a:t>
            </a:r>
            <a:r>
              <a:rPr lang="zh-CN" altLang="zh-CN" dirty="0" smtClean="0"/>
              <a:t>标准要求值</a:t>
            </a:r>
            <a:r>
              <a:rPr lang="zh-CN" altLang="en-US" dirty="0" smtClean="0"/>
              <a:t>。</a:t>
            </a:r>
            <a:endParaRPr lang="en-US" altLang="zh-CN" sz="1200" b="0" baseline="0" dirty="0" smtClean="0"/>
          </a:p>
        </p:txBody>
      </p:sp>
      <p:sp>
        <p:nvSpPr>
          <p:cNvPr id="4" name="灯片编号占位符 3"/>
          <p:cNvSpPr>
            <a:spLocks noGrp="1"/>
          </p:cNvSpPr>
          <p:nvPr>
            <p:ph type="sldNum" sz="quarter" idx="10"/>
          </p:nvPr>
        </p:nvSpPr>
        <p:spPr/>
        <p:txBody>
          <a:bodyPr/>
          <a:lstStyle/>
          <a:p>
            <a:fld id="{ED3AB872-2372-4A33-BBC8-45C1BD406A83}" type="slidenum">
              <a:rPr lang="zh-CN" altLang="en-US" smtClean="0"/>
              <a:t>20</a:t>
            </a:fld>
            <a:endParaRPr lang="zh-CN" altLang="en-US"/>
          </a:p>
        </p:txBody>
      </p:sp>
    </p:spTree>
    <p:extLst>
      <p:ext uri="{BB962C8B-B14F-4D97-AF65-F5344CB8AC3E}">
        <p14:creationId xmlns:p14="http://schemas.microsoft.com/office/powerpoint/2010/main" val="283375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baseline="0" dirty="0" smtClean="0"/>
          </a:p>
        </p:txBody>
      </p:sp>
      <p:sp>
        <p:nvSpPr>
          <p:cNvPr id="4" name="灯片编号占位符 3"/>
          <p:cNvSpPr>
            <a:spLocks noGrp="1"/>
          </p:cNvSpPr>
          <p:nvPr>
            <p:ph type="sldNum" sz="quarter" idx="10"/>
          </p:nvPr>
        </p:nvSpPr>
        <p:spPr/>
        <p:txBody>
          <a:bodyPr/>
          <a:lstStyle/>
          <a:p>
            <a:fld id="{ED3AB872-2372-4A33-BBC8-45C1BD406A83}" type="slidenum">
              <a:rPr lang="zh-CN" altLang="en-US" smtClean="0"/>
              <a:t>23</a:t>
            </a:fld>
            <a:endParaRPr lang="zh-CN" altLang="en-US"/>
          </a:p>
        </p:txBody>
      </p:sp>
    </p:spTree>
    <p:extLst>
      <p:ext uri="{BB962C8B-B14F-4D97-AF65-F5344CB8AC3E}">
        <p14:creationId xmlns:p14="http://schemas.microsoft.com/office/powerpoint/2010/main" val="425148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24</a:t>
            </a:fld>
            <a:endParaRPr lang="zh-CN" altLang="en-US"/>
          </a:p>
        </p:txBody>
      </p:sp>
    </p:spTree>
    <p:extLst>
      <p:ext uri="{BB962C8B-B14F-4D97-AF65-F5344CB8AC3E}">
        <p14:creationId xmlns:p14="http://schemas.microsoft.com/office/powerpoint/2010/main" val="425737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4</a:t>
            </a:r>
            <a:r>
              <a:rPr lang="zh-CN" altLang="en-US" dirty="0" smtClean="0"/>
              <a:t>部分，治理</a:t>
            </a:r>
            <a:r>
              <a:rPr lang="en-US" altLang="zh-CN" dirty="0" smtClean="0"/>
              <a:t>-</a:t>
            </a:r>
            <a:r>
              <a:rPr lang="zh-CN" altLang="en-US" dirty="0" smtClean="0"/>
              <a:t>技术</a:t>
            </a:r>
            <a:r>
              <a:rPr lang="en-US" altLang="zh-CN" dirty="0" smtClean="0"/>
              <a:t>-</a:t>
            </a:r>
            <a:r>
              <a:rPr lang="zh-CN" altLang="en-US" dirty="0" smtClean="0"/>
              <a:t>应用</a:t>
            </a:r>
            <a:r>
              <a:rPr lang="en-US" altLang="zh-CN" dirty="0" smtClean="0"/>
              <a:t>-</a:t>
            </a:r>
            <a:r>
              <a:rPr lang="zh-CN" altLang="en-US" dirty="0" smtClean="0"/>
              <a:t>结论</a:t>
            </a:r>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2</a:t>
            </a:fld>
            <a:endParaRPr lang="zh-CN" altLang="en-US"/>
          </a:p>
        </p:txBody>
      </p:sp>
    </p:spTree>
    <p:extLst>
      <p:ext uri="{BB962C8B-B14F-4D97-AF65-F5344CB8AC3E}">
        <p14:creationId xmlns:p14="http://schemas.microsoft.com/office/powerpoint/2010/main" val="3750457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a:t>
            </a:r>
            <a:r>
              <a:rPr lang="en-US" altLang="zh-CN" baseline="0" dirty="0" smtClean="0"/>
              <a:t> presentation includes four parts. </a:t>
            </a:r>
            <a:r>
              <a:rPr lang="en-US" altLang="zh-CN" dirty="0" smtClean="0"/>
              <a:t>I will briefly introduce the major enhancements</a:t>
            </a:r>
            <a:r>
              <a:rPr lang="en-US" altLang="zh-CN" baseline="0" dirty="0" smtClean="0"/>
              <a:t> of </a:t>
            </a:r>
            <a:r>
              <a:rPr lang="en-US" altLang="zh-CN" baseline="0" dirty="0" err="1" smtClean="0"/>
              <a:t>BenMAP</a:t>
            </a:r>
            <a:r>
              <a:rPr lang="en-US" altLang="zh-CN" baseline="0" dirty="0" smtClean="0"/>
              <a:t> CS, then Dustin will show you the efficiency and accuracy comparison between </a:t>
            </a:r>
            <a:r>
              <a:rPr lang="en-US" altLang="zh-CN" baseline="0" dirty="0" err="1" smtClean="0"/>
              <a:t>BenMAP</a:t>
            </a:r>
            <a:r>
              <a:rPr lang="en-US" altLang="zh-CN" baseline="0" dirty="0" smtClean="0"/>
              <a:t> CS and </a:t>
            </a:r>
            <a:r>
              <a:rPr lang="en-US" altLang="zh-CN" baseline="0" dirty="0" err="1" smtClean="0"/>
              <a:t>BenMAP</a:t>
            </a:r>
            <a:r>
              <a:rPr lang="en-US" altLang="zh-CN" baseline="0" dirty="0" smtClean="0"/>
              <a:t> 4, next steps and future work plan.</a:t>
            </a:r>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92517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effectLst>
                  <a:outerShdw blurRad="38100" dist="38100" dir="2700000" algn="tl">
                    <a:srgbClr val="000000">
                      <a:alpha val="43137"/>
                    </a:srgbClr>
                  </a:outerShdw>
                </a:effectLst>
              </a:rPr>
              <a:t>15</a:t>
            </a:r>
            <a:r>
              <a:rPr lang="zh-CN" altLang="en-US" sz="1200" b="0" dirty="0" smtClean="0">
                <a:effectLst>
                  <a:outerShdw blurRad="38100" dist="38100" dir="2700000" algn="tl">
                    <a:srgbClr val="000000">
                      <a:alpha val="43137"/>
                    </a:srgbClr>
                  </a:outerShdw>
                </a:effectLst>
              </a:rPr>
              <a:t>年，有可能</a:t>
            </a:r>
            <a:r>
              <a:rPr lang="en-US" altLang="zh-CN" sz="1200" b="0" dirty="0" smtClean="0">
                <a:effectLst>
                  <a:outerShdw blurRad="38100" dist="38100" dir="2700000" algn="tl">
                    <a:srgbClr val="000000">
                      <a:alpha val="43137"/>
                    </a:srgbClr>
                  </a:outerShdw>
                </a:effectLst>
              </a:rPr>
              <a:t>O3</a:t>
            </a:r>
            <a:r>
              <a:rPr lang="zh-CN" altLang="en-US" sz="1200" b="0" dirty="0" smtClean="0">
                <a:effectLst>
                  <a:outerShdw blurRad="38100" dist="38100" dir="2700000" algn="tl">
                    <a:srgbClr val="000000">
                      <a:alpha val="43137"/>
                    </a:srgbClr>
                  </a:outerShdw>
                </a:effectLst>
              </a:rPr>
              <a:t>浓度进一步降低。</a:t>
            </a:r>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26</a:t>
            </a:fld>
            <a:endParaRPr lang="zh-CN" altLang="en-US"/>
          </a:p>
        </p:txBody>
      </p:sp>
    </p:spTree>
    <p:extLst>
      <p:ext uri="{BB962C8B-B14F-4D97-AF65-F5344CB8AC3E}">
        <p14:creationId xmlns:p14="http://schemas.microsoft.com/office/powerpoint/2010/main" val="1860665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0" dirty="0" smtClean="0">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27</a:t>
            </a:fld>
            <a:endParaRPr lang="zh-CN" altLang="en-US"/>
          </a:p>
        </p:txBody>
      </p:sp>
    </p:spTree>
    <p:extLst>
      <p:ext uri="{BB962C8B-B14F-4D97-AF65-F5344CB8AC3E}">
        <p14:creationId xmlns:p14="http://schemas.microsoft.com/office/powerpoint/2010/main" val="1237624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28</a:t>
            </a:fld>
            <a:endParaRPr lang="zh-CN" altLang="en-US"/>
          </a:p>
        </p:txBody>
      </p:sp>
    </p:spTree>
    <p:extLst>
      <p:ext uri="{BB962C8B-B14F-4D97-AF65-F5344CB8AC3E}">
        <p14:creationId xmlns:p14="http://schemas.microsoft.com/office/powerpoint/2010/main" val="4013282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Because of the limited time, we can not introduce all. Some slides are listed behind as appendix. ///(forward and back)here it is/// Thanks for your attention; and t</a:t>
            </a:r>
            <a:r>
              <a:rPr lang="en-US" altLang="zh-CN" dirty="0" smtClean="0"/>
              <a:t>hank</a:t>
            </a:r>
            <a:r>
              <a:rPr lang="en-US" altLang="zh-CN" baseline="0" dirty="0" smtClean="0"/>
              <a:t>s very much for the EPA team’s help again. </a:t>
            </a:r>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30</a:t>
            </a:fld>
            <a:endParaRPr lang="zh-CN" altLang="en-US"/>
          </a:p>
        </p:txBody>
      </p:sp>
    </p:spTree>
    <p:extLst>
      <p:ext uri="{BB962C8B-B14F-4D97-AF65-F5344CB8AC3E}">
        <p14:creationId xmlns:p14="http://schemas.microsoft.com/office/powerpoint/2010/main" val="324436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Rot="1" noChangeAspect="1" noChangeArrowheads="1" noTextEdit="1"/>
          </p:cNvSpPr>
          <p:nvPr>
            <p:ph type="sldImg"/>
          </p:nvPr>
        </p:nvSpPr>
        <p:spPr>
          <a:ln/>
        </p:spPr>
      </p:sp>
      <p:sp>
        <p:nvSpPr>
          <p:cNvPr id="1559555" name="Rectangle 3"/>
          <p:cNvSpPr>
            <a:spLocks noGrp="1" noChangeArrowheads="1"/>
          </p:cNvSpPr>
          <p:nvPr>
            <p:ph type="body" idx="1"/>
          </p:nvPr>
        </p:nvSpPr>
        <p:spPr/>
        <p:txBody>
          <a:bodyPr lIns="97260" tIns="48630" rIns="97260" bIns="48630"/>
          <a:lstStyle/>
          <a:p>
            <a:r>
              <a:rPr lang="zh-CN" altLang="en-US" dirty="0" smtClean="0"/>
              <a:t>美国</a:t>
            </a:r>
            <a:r>
              <a:rPr lang="en-US" altLang="zh-TW" dirty="0" smtClean="0"/>
              <a:t>60</a:t>
            </a:r>
            <a:r>
              <a:rPr lang="en-US" altLang="zh-CN" dirty="0" smtClean="0"/>
              <a:t>-70</a:t>
            </a:r>
            <a:r>
              <a:rPr lang="zh-CN" altLang="en-US" dirty="0" smtClean="0"/>
              <a:t>年</a:t>
            </a:r>
            <a:endParaRPr lang="en-US" altLang="zh-CN" dirty="0" smtClean="0"/>
          </a:p>
          <a:p>
            <a:r>
              <a:rPr lang="zh-CN" altLang="en-US" dirty="0" smtClean="0"/>
              <a:t>中国</a:t>
            </a:r>
            <a:r>
              <a:rPr lang="en-US" altLang="zh-TW" dirty="0" smtClean="0"/>
              <a:t>00</a:t>
            </a:r>
            <a:r>
              <a:rPr lang="en-US" altLang="zh-CN" dirty="0" smtClean="0"/>
              <a:t>-10</a:t>
            </a:r>
            <a:r>
              <a:rPr lang="zh-CN" altLang="en-US" dirty="0" smtClean="0"/>
              <a:t>年</a:t>
            </a:r>
            <a:endParaRPr lang="en-US" altLang="zh-CN" dirty="0" smtClean="0"/>
          </a:p>
          <a:p>
            <a:r>
              <a:rPr lang="zh-CN" altLang="en-US" dirty="0" smtClean="0"/>
              <a:t>实际上我们都是先污染、后治理。</a:t>
            </a:r>
            <a:endParaRPr lang="zh-TW" altLang="en-US" dirty="0" smtClean="0"/>
          </a:p>
        </p:txBody>
      </p:sp>
    </p:spTree>
    <p:extLst>
      <p:ext uri="{BB962C8B-B14F-4D97-AF65-F5344CB8AC3E}">
        <p14:creationId xmlns:p14="http://schemas.microsoft.com/office/powerpoint/2010/main" val="298948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zh-TW" altLang="en-US" smtClean="0"/>
          </a:p>
        </p:txBody>
      </p:sp>
    </p:spTree>
    <p:extLst>
      <p:ext uri="{BB962C8B-B14F-4D97-AF65-F5344CB8AC3E}">
        <p14:creationId xmlns:p14="http://schemas.microsoft.com/office/powerpoint/2010/main" val="232902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如何实现这个目标的</a:t>
            </a:r>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5</a:t>
            </a:fld>
            <a:endParaRPr lang="zh-CN" altLang="en-US"/>
          </a:p>
        </p:txBody>
      </p:sp>
    </p:spTree>
    <p:extLst>
      <p:ext uri="{BB962C8B-B14F-4D97-AF65-F5344CB8AC3E}">
        <p14:creationId xmlns:p14="http://schemas.microsoft.com/office/powerpoint/2010/main" val="354936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00C573-3A4E-4463-A5AC-5FD0D596821C}" type="slidenum">
              <a:rPr lang="zh-CN" altLang="en-US" smtClean="0"/>
              <a:pPr/>
              <a:t>6</a:t>
            </a:fld>
            <a:endParaRPr lang="zh-CN" altLang="en-US"/>
          </a:p>
        </p:txBody>
      </p:sp>
    </p:spTree>
    <p:extLst>
      <p:ext uri="{BB962C8B-B14F-4D97-AF65-F5344CB8AC3E}">
        <p14:creationId xmlns:p14="http://schemas.microsoft.com/office/powerpoint/2010/main" val="65010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r>
              <a:rPr lang="zh-CN" altLang="en-US" dirty="0" smtClean="0"/>
              <a:t>目前中国的污染主要是以细颗粒物和臭氧为代表的二次复合污染</a:t>
            </a:r>
            <a:endParaRPr lang="en-US" dirty="0" smtClean="0"/>
          </a:p>
        </p:txBody>
      </p:sp>
      <p:sp>
        <p:nvSpPr>
          <p:cNvPr id="103428" name="Slide Number Placeholder 3"/>
          <p:cNvSpPr>
            <a:spLocks noGrp="1"/>
          </p:cNvSpPr>
          <p:nvPr>
            <p:ph type="sldNum" sz="quarter" idx="5"/>
          </p:nvPr>
        </p:nvSpPr>
        <p:spPr>
          <a:noFill/>
        </p:spPr>
        <p:txBody>
          <a:bodyPr/>
          <a:lstStyle/>
          <a:p>
            <a:fld id="{43513466-170C-4D5D-91A5-22F36A9D16AC}" type="slidenum">
              <a:rPr lang="en-US">
                <a:solidFill>
                  <a:prstClr val="black"/>
                </a:solidFill>
                <a:latin typeface="Arial" pitchFamily="34" charset="0"/>
              </a:rPr>
              <a:pPr/>
              <a:t>7</a:t>
            </a:fld>
            <a:endParaRPr lang="en-US">
              <a:solidFill>
                <a:prstClr val="black"/>
              </a:solidFill>
              <a:latin typeface="Arial" pitchFamily="34" charset="0"/>
            </a:endParaRPr>
          </a:p>
        </p:txBody>
      </p:sp>
    </p:spTree>
    <p:extLst>
      <p:ext uri="{BB962C8B-B14F-4D97-AF65-F5344CB8AC3E}">
        <p14:creationId xmlns:p14="http://schemas.microsoft.com/office/powerpoint/2010/main" val="380143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p:txBody>
          <a:bodyPr/>
          <a:lstStyle/>
          <a:p>
            <a:r>
              <a:rPr lang="zh-CN" altLang="en-US" dirty="0" smtClean="0"/>
              <a:t>美国定义为光化学烟雾</a:t>
            </a:r>
            <a:endParaRPr lang="zh-TW" altLang="en-US" dirty="0" smtClean="0"/>
          </a:p>
        </p:txBody>
      </p:sp>
      <p:sp>
        <p:nvSpPr>
          <p:cNvPr id="277508" name="Slide Number Placeholder 3"/>
          <p:cNvSpPr>
            <a:spLocks noGrp="1"/>
          </p:cNvSpPr>
          <p:nvPr>
            <p:ph type="sldNum" sz="quarter" idx="5"/>
          </p:nvPr>
        </p:nvSpPr>
        <p:spPr>
          <a:noFill/>
        </p:spPr>
        <p:txBody>
          <a:bodyPr/>
          <a:lstStyle/>
          <a:p>
            <a:fld id="{DB52D7C5-27D9-469B-9D49-1277FFBE0A29}" type="slidenum">
              <a:rPr lang="zh-TW" altLang="en-US">
                <a:solidFill>
                  <a:prstClr val="black"/>
                </a:solidFill>
              </a:rPr>
              <a:pPr/>
              <a:t>8</a:t>
            </a:fld>
            <a:endParaRPr lang="en-US" altLang="zh-TW">
              <a:solidFill>
                <a:prstClr val="black"/>
              </a:solidFill>
            </a:endParaRPr>
          </a:p>
        </p:txBody>
      </p:sp>
    </p:spTree>
    <p:extLst>
      <p:ext uri="{BB962C8B-B14F-4D97-AF65-F5344CB8AC3E}">
        <p14:creationId xmlns:p14="http://schemas.microsoft.com/office/powerpoint/2010/main" val="66539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p:txBody>
          <a:bodyPr/>
          <a:lstStyle/>
          <a:p>
            <a:r>
              <a:rPr lang="zh-CN" altLang="en-US" dirty="0" smtClean="0"/>
              <a:t>单个城市，没有到区域；</a:t>
            </a:r>
            <a:endParaRPr lang="en-US" altLang="zh-CN" dirty="0" smtClean="0"/>
          </a:p>
          <a:p>
            <a:r>
              <a:rPr lang="zh-CN" altLang="en-US" dirty="0" smtClean="0"/>
              <a:t>一次污染物减排，并不等于二次污染物浓度下降，</a:t>
            </a:r>
            <a:r>
              <a:rPr lang="en-US" altLang="zh-CN" dirty="0" smtClean="0"/>
              <a:t>O3</a:t>
            </a:r>
            <a:r>
              <a:rPr lang="zh-CN" altLang="en-US" dirty="0" smtClean="0"/>
              <a:t>最明显</a:t>
            </a:r>
            <a:r>
              <a:rPr lang="en-US" altLang="zh-CN" dirty="0" smtClean="0"/>
              <a:t>; </a:t>
            </a:r>
            <a:r>
              <a:rPr lang="zh-CN" altLang="en-US" dirty="0" smtClean="0"/>
              <a:t>全国</a:t>
            </a:r>
            <a:r>
              <a:rPr lang="en-US" altLang="zh-CN" dirty="0" smtClean="0"/>
              <a:t>PM2.5</a:t>
            </a:r>
            <a:r>
              <a:rPr lang="zh-CN" altLang="en-US" dirty="0" smtClean="0"/>
              <a:t>下降，但</a:t>
            </a:r>
            <a:r>
              <a:rPr lang="en-US" altLang="zh-CN" dirty="0" smtClean="0"/>
              <a:t>O3</a:t>
            </a:r>
            <a:r>
              <a:rPr lang="zh-CN" altLang="en-US" dirty="0" smtClean="0"/>
              <a:t>浓度在上升</a:t>
            </a:r>
            <a:endParaRPr lang="zh-TW" altLang="en-US" dirty="0" smtClean="0"/>
          </a:p>
        </p:txBody>
      </p:sp>
      <p:sp>
        <p:nvSpPr>
          <p:cNvPr id="304132" name="Slide Number Placeholder 3"/>
          <p:cNvSpPr>
            <a:spLocks noGrp="1"/>
          </p:cNvSpPr>
          <p:nvPr>
            <p:ph type="sldNum" sz="quarter" idx="5"/>
          </p:nvPr>
        </p:nvSpPr>
        <p:spPr>
          <a:noFill/>
        </p:spPr>
        <p:txBody>
          <a:bodyPr/>
          <a:lstStyle/>
          <a:p>
            <a:fld id="{B0CEBD27-01FC-4A13-AE67-B3D41981B458}" type="slidenum">
              <a:rPr lang="zh-TW" altLang="en-US">
                <a:solidFill>
                  <a:prstClr val="black"/>
                </a:solidFill>
              </a:rPr>
              <a:pPr/>
              <a:t>9</a:t>
            </a:fld>
            <a:endParaRPr lang="en-US" altLang="zh-TW">
              <a:solidFill>
                <a:prstClr val="black"/>
              </a:solidFill>
            </a:endParaRPr>
          </a:p>
        </p:txBody>
      </p:sp>
    </p:spTree>
    <p:extLst>
      <p:ext uri="{BB962C8B-B14F-4D97-AF65-F5344CB8AC3E}">
        <p14:creationId xmlns:p14="http://schemas.microsoft.com/office/powerpoint/2010/main" val="407558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238895"/>
            <a:ext cx="7772400" cy="1470025"/>
          </a:xfrm>
        </p:spPr>
        <p:txBody>
          <a:bodyPr>
            <a:normAutofit/>
          </a:bodyPr>
          <a:lstStyle>
            <a:lvl1pPr>
              <a:defRPr sz="4000" b="1">
                <a:solidFill>
                  <a:schemeClr val="bg1"/>
                </a:solidFill>
                <a:effectLst>
                  <a:outerShdw blurRad="50800" dist="76200" dir="2700000" algn="tl" rotWithShape="0">
                    <a:prstClr val="black">
                      <a:alpha val="40000"/>
                    </a:prst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683568" y="314096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6AAEC89D-09BC-4405-9950-60D33A356D8A}" type="datetime1">
              <a:rPr lang="zh-CN" altLang="en-US" smtClean="0"/>
              <a:pPr/>
              <a:t>2015/9/29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3390020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日期占位符 2"/>
          <p:cNvSpPr>
            <a:spLocks noGrp="1"/>
          </p:cNvSpPr>
          <p:nvPr>
            <p:ph type="dt" sz="half" idx="10"/>
          </p:nvPr>
        </p:nvSpPr>
        <p:spPr>
          <a:xfrm>
            <a:off x="4716016" y="6453336"/>
            <a:ext cx="946448" cy="365125"/>
          </a:xfrm>
        </p:spPr>
        <p:txBody>
          <a:bodyPr/>
          <a:lstStyle/>
          <a:p>
            <a:fld id="{DE4BD897-A9F9-4ED8-91B0-ABFB2D332075}" type="datetime1">
              <a:rPr lang="zh-CN" altLang="en-US" smtClean="0"/>
              <a:pPr/>
              <a:t>2015/9/29</a:t>
            </a:fld>
            <a:endParaRPr lang="zh-CN" altLang="en-US"/>
          </a:p>
        </p:txBody>
      </p:sp>
      <p:sp>
        <p:nvSpPr>
          <p:cNvPr id="11" name="页脚占位符 3"/>
          <p:cNvSpPr>
            <a:spLocks noGrp="1"/>
          </p:cNvSpPr>
          <p:nvPr>
            <p:ph type="ftr" sz="quarter" idx="11"/>
          </p:nvPr>
        </p:nvSpPr>
        <p:spPr>
          <a:xfrm>
            <a:off x="5724128" y="6453336"/>
            <a:ext cx="2895600" cy="365125"/>
          </a:xfrm>
        </p:spPr>
        <p:txBody>
          <a:bodyPr/>
          <a:lstStyle/>
          <a:p>
            <a:endParaRPr lang="zh-CN" altLang="en-US"/>
          </a:p>
        </p:txBody>
      </p:sp>
      <p:sp>
        <p:nvSpPr>
          <p:cNvPr id="12"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13"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13126955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836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1332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0" y="6453336"/>
            <a:ext cx="946448" cy="365125"/>
          </a:xfr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5785792" y="6453336"/>
            <a:ext cx="2895600" cy="365125"/>
          </a:xfr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8120"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31970381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
        <p:nvSpPr>
          <p:cNvPr id="12" name="日期占位符 2"/>
          <p:cNvSpPr>
            <a:spLocks noGrp="1"/>
          </p:cNvSpPr>
          <p:nvPr>
            <p:ph type="dt" sz="half" idx="10"/>
          </p:nvPr>
        </p:nvSpPr>
        <p:spPr>
          <a:xfrm>
            <a:off x="4716016" y="6453336"/>
            <a:ext cx="946448" cy="365125"/>
          </a:xfrm>
        </p:spPr>
        <p:txBody>
          <a:bodyPr/>
          <a:lstStyle/>
          <a:p>
            <a:fld id="{0E27EAD7-B105-474E-816F-D5DD54793677}"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13"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4"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404143916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74B49E-D1FF-4111-B6E2-BCB03D1F151B}" type="slidenum">
              <a:rPr lang="en-US"/>
              <a:pPr>
                <a:defRPr/>
              </a:pPr>
              <a:t>‹#›</a:t>
            </a:fld>
            <a:endParaRPr lang="en-US"/>
          </a:p>
        </p:txBody>
      </p:sp>
    </p:spTree>
    <p:extLst>
      <p:ext uri="{BB962C8B-B14F-4D97-AF65-F5344CB8AC3E}">
        <p14:creationId xmlns:p14="http://schemas.microsoft.com/office/powerpoint/2010/main" val="24952487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0CB361-3B1B-4CC6-A63D-F594DBBCCA68}" type="slidenum">
              <a:rPr lang="en-US"/>
              <a:pPr>
                <a:defRPr/>
              </a:pPr>
              <a:t>‹#›</a:t>
            </a:fld>
            <a:endParaRPr lang="en-US"/>
          </a:p>
        </p:txBody>
      </p:sp>
    </p:spTree>
    <p:extLst>
      <p:ext uri="{BB962C8B-B14F-4D97-AF65-F5344CB8AC3E}">
        <p14:creationId xmlns:p14="http://schemas.microsoft.com/office/powerpoint/2010/main" val="1078285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1B3BE4-EAB5-4DAB-9394-C6EC7FABED69}" type="slidenum">
              <a:rPr lang="en-US"/>
              <a:pPr>
                <a:defRPr/>
              </a:pPr>
              <a:t>‹#›</a:t>
            </a:fld>
            <a:endParaRPr lang="en-US"/>
          </a:p>
        </p:txBody>
      </p:sp>
    </p:spTree>
    <p:extLst>
      <p:ext uri="{BB962C8B-B14F-4D97-AF65-F5344CB8AC3E}">
        <p14:creationId xmlns:p14="http://schemas.microsoft.com/office/powerpoint/2010/main" val="621002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5D8D1AF-777B-40D9-9D9D-3D4AE484B91F}" type="slidenum">
              <a:rPr lang="en-US"/>
              <a:pPr>
                <a:defRPr/>
              </a:pPr>
              <a:t>‹#›</a:t>
            </a:fld>
            <a:endParaRPr lang="en-US"/>
          </a:p>
        </p:txBody>
      </p:sp>
    </p:spTree>
    <p:extLst>
      <p:ext uri="{BB962C8B-B14F-4D97-AF65-F5344CB8AC3E}">
        <p14:creationId xmlns:p14="http://schemas.microsoft.com/office/powerpoint/2010/main" val="19347603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0C668D2-3FC1-418E-8A4A-3D81AE7BC436}" type="slidenum">
              <a:rPr lang="en-US"/>
              <a:pPr>
                <a:defRPr/>
              </a:pPr>
              <a:t>‹#›</a:t>
            </a:fld>
            <a:endParaRPr lang="en-US"/>
          </a:p>
        </p:txBody>
      </p:sp>
    </p:spTree>
    <p:extLst>
      <p:ext uri="{BB962C8B-B14F-4D97-AF65-F5344CB8AC3E}">
        <p14:creationId xmlns:p14="http://schemas.microsoft.com/office/powerpoint/2010/main" val="199039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9F81A8F-E1C8-4C08-8BA4-F60228808E07}" type="slidenum">
              <a:rPr lang="en-US"/>
              <a:pPr>
                <a:defRPr/>
              </a:pPr>
              <a:t>‹#›</a:t>
            </a:fld>
            <a:endParaRPr lang="en-US"/>
          </a:p>
        </p:txBody>
      </p:sp>
    </p:spTree>
    <p:extLst>
      <p:ext uri="{BB962C8B-B14F-4D97-AF65-F5344CB8AC3E}">
        <p14:creationId xmlns:p14="http://schemas.microsoft.com/office/powerpoint/2010/main" val="143773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0D625004-204E-4A6C-8765-616D85CDC220}" type="slidenum">
              <a:rPr lang="zh-TW" altLang="en-US"/>
              <a:pPr/>
              <a:t>‹#›</a:t>
            </a:fld>
            <a:endParaRPr lang="en-US" altLang="zh-TW"/>
          </a:p>
        </p:txBody>
      </p:sp>
    </p:spTree>
    <p:extLst>
      <p:ext uri="{BB962C8B-B14F-4D97-AF65-F5344CB8AC3E}">
        <p14:creationId xmlns:p14="http://schemas.microsoft.com/office/powerpoint/2010/main" val="1203909519"/>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3697D65-5674-4938-BE45-F33813807743}" type="slidenum">
              <a:rPr lang="en-US"/>
              <a:pPr>
                <a:defRPr/>
              </a:pPr>
              <a:t>‹#›</a:t>
            </a:fld>
            <a:endParaRPr lang="en-US"/>
          </a:p>
        </p:txBody>
      </p:sp>
    </p:spTree>
    <p:extLst>
      <p:ext uri="{BB962C8B-B14F-4D97-AF65-F5344CB8AC3E}">
        <p14:creationId xmlns:p14="http://schemas.microsoft.com/office/powerpoint/2010/main" val="18267874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BFF10D-6ADD-41BD-9D12-A8BBE08A8412}" type="slidenum">
              <a:rPr lang="en-US"/>
              <a:pPr>
                <a:defRPr/>
              </a:pPr>
              <a:t>‹#›</a:t>
            </a:fld>
            <a:endParaRPr lang="en-US"/>
          </a:p>
        </p:txBody>
      </p:sp>
    </p:spTree>
    <p:extLst>
      <p:ext uri="{BB962C8B-B14F-4D97-AF65-F5344CB8AC3E}">
        <p14:creationId xmlns:p14="http://schemas.microsoft.com/office/powerpoint/2010/main" val="470179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99FC138-BD02-4A58-BB81-FAFF059C0DB8}" type="slidenum">
              <a:rPr lang="en-US"/>
              <a:pPr>
                <a:defRPr/>
              </a:pPr>
              <a:t>‹#›</a:t>
            </a:fld>
            <a:endParaRPr lang="en-US"/>
          </a:p>
        </p:txBody>
      </p:sp>
    </p:spTree>
    <p:extLst>
      <p:ext uri="{BB962C8B-B14F-4D97-AF65-F5344CB8AC3E}">
        <p14:creationId xmlns:p14="http://schemas.microsoft.com/office/powerpoint/2010/main" val="23831092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DBBF95-D765-49BD-90B3-3D307C500531}" type="slidenum">
              <a:rPr lang="en-US"/>
              <a:pPr>
                <a:defRPr/>
              </a:pPr>
              <a:t>‹#›</a:t>
            </a:fld>
            <a:endParaRPr lang="en-US"/>
          </a:p>
        </p:txBody>
      </p:sp>
    </p:spTree>
    <p:extLst>
      <p:ext uri="{BB962C8B-B14F-4D97-AF65-F5344CB8AC3E}">
        <p14:creationId xmlns:p14="http://schemas.microsoft.com/office/powerpoint/2010/main" val="23676251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9529B-934B-47BD-87FD-34E85D41A005}" type="slidenum">
              <a:rPr lang="en-US"/>
              <a:pPr>
                <a:defRPr/>
              </a:pPr>
              <a:t>‹#›</a:t>
            </a:fld>
            <a:endParaRPr lang="en-US"/>
          </a:p>
        </p:txBody>
      </p:sp>
    </p:spTree>
    <p:extLst>
      <p:ext uri="{BB962C8B-B14F-4D97-AF65-F5344CB8AC3E}">
        <p14:creationId xmlns:p14="http://schemas.microsoft.com/office/powerpoint/2010/main" val="19159486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solidFill>
                <a:srgbClr val="3333FF"/>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2547B6CA-58FF-42BA-92FB-E4273B2AB611}"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1495280091"/>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solidFill>
                <a:srgbClr val="3333FF"/>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0F00380F-5369-4068-A697-17C442FDE200}"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2313894301"/>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solidFill>
                <a:srgbClr val="3333FF"/>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E200F269-091A-473F-A174-E3DC0CAFDC94}"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644084076"/>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147888"/>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47888"/>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endParaRPr lang="en-US">
              <a:solidFill>
                <a:srgbClr val="3333FF"/>
              </a:solidFill>
            </a:endParaRPr>
          </a:p>
        </p:txBody>
      </p:sp>
      <p:sp>
        <p:nvSpPr>
          <p:cNvPr id="6" name="页脚占位符 5"/>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7" name="灯片编号占位符 6"/>
          <p:cNvSpPr>
            <a:spLocks noGrp="1"/>
          </p:cNvSpPr>
          <p:nvPr>
            <p:ph type="sldNum" sz="quarter" idx="12"/>
          </p:nvPr>
        </p:nvSpPr>
        <p:spPr/>
        <p:txBody>
          <a:bodyPr/>
          <a:lstStyle>
            <a:lvl1pPr>
              <a:defRPr/>
            </a:lvl1pPr>
          </a:lstStyle>
          <a:p>
            <a:fld id="{DB514A8A-0E46-4AC9-9568-74AACAB3AC38}"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834353901"/>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endParaRPr lang="en-US">
              <a:solidFill>
                <a:srgbClr val="3333FF"/>
              </a:solidFill>
            </a:endParaRPr>
          </a:p>
        </p:txBody>
      </p:sp>
      <p:sp>
        <p:nvSpPr>
          <p:cNvPr id="8" name="页脚占位符 7"/>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9" name="灯片编号占位符 8"/>
          <p:cNvSpPr>
            <a:spLocks noGrp="1"/>
          </p:cNvSpPr>
          <p:nvPr>
            <p:ph type="sldNum" sz="quarter" idx="12"/>
          </p:nvPr>
        </p:nvSpPr>
        <p:spPr/>
        <p:txBody>
          <a:bodyPr/>
          <a:lstStyle>
            <a:lvl1pPr>
              <a:defRPr/>
            </a:lvl1pPr>
          </a:lstStyle>
          <a:p>
            <a:fld id="{B4E30B5E-1641-4E22-98FE-B5884D1F67B3}"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329632639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93463787-F9AA-4B66-834A-F316B5AE8B25}" type="slidenum">
              <a:rPr lang="zh-TW" altLang="en-US"/>
              <a:pPr/>
              <a:t>‹#›</a:t>
            </a:fld>
            <a:endParaRPr lang="en-US" altLang="zh-TW"/>
          </a:p>
        </p:txBody>
      </p:sp>
    </p:spTree>
    <p:extLst>
      <p:ext uri="{BB962C8B-B14F-4D97-AF65-F5344CB8AC3E}">
        <p14:creationId xmlns:p14="http://schemas.microsoft.com/office/powerpoint/2010/main" val="601909675"/>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en-US">
              <a:solidFill>
                <a:srgbClr val="3333FF"/>
              </a:solidFill>
            </a:endParaRPr>
          </a:p>
        </p:txBody>
      </p:sp>
      <p:sp>
        <p:nvSpPr>
          <p:cNvPr id="4" name="页脚占位符 3"/>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5" name="灯片编号占位符 4"/>
          <p:cNvSpPr>
            <a:spLocks noGrp="1"/>
          </p:cNvSpPr>
          <p:nvPr>
            <p:ph type="sldNum" sz="quarter" idx="12"/>
          </p:nvPr>
        </p:nvSpPr>
        <p:spPr/>
        <p:txBody>
          <a:bodyPr/>
          <a:lstStyle>
            <a:lvl1pPr>
              <a:defRPr/>
            </a:lvl1pPr>
          </a:lstStyle>
          <a:p>
            <a:fld id="{8E7A9B2B-10D3-477D-84DE-206A8ABEC3C0}"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3961440128"/>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solidFill>
                <a:srgbClr val="3333FF"/>
              </a:solidFill>
            </a:endParaRPr>
          </a:p>
        </p:txBody>
      </p:sp>
      <p:sp>
        <p:nvSpPr>
          <p:cNvPr id="3" name="页脚占位符 2"/>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4" name="灯片编号占位符 3"/>
          <p:cNvSpPr>
            <a:spLocks noGrp="1"/>
          </p:cNvSpPr>
          <p:nvPr>
            <p:ph type="sldNum" sz="quarter" idx="12"/>
          </p:nvPr>
        </p:nvSpPr>
        <p:spPr/>
        <p:txBody>
          <a:bodyPr/>
          <a:lstStyle>
            <a:lvl1pPr>
              <a:defRPr/>
            </a:lvl1pPr>
          </a:lstStyle>
          <a:p>
            <a:fld id="{DC041EA9-63B0-4ECE-A3B2-79AD05ECA798}"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802826728"/>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solidFill>
                <a:srgbClr val="3333FF"/>
              </a:solidFill>
            </a:endParaRPr>
          </a:p>
        </p:txBody>
      </p:sp>
      <p:sp>
        <p:nvSpPr>
          <p:cNvPr id="6" name="页脚占位符 5"/>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7" name="灯片编号占位符 6"/>
          <p:cNvSpPr>
            <a:spLocks noGrp="1"/>
          </p:cNvSpPr>
          <p:nvPr>
            <p:ph type="sldNum" sz="quarter" idx="12"/>
          </p:nvPr>
        </p:nvSpPr>
        <p:spPr/>
        <p:txBody>
          <a:bodyPr/>
          <a:lstStyle>
            <a:lvl1pPr>
              <a:defRPr/>
            </a:lvl1pPr>
          </a:lstStyle>
          <a:p>
            <a:fld id="{E340680C-283B-425D-A4B7-ED412ECE41C8}"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2469751332"/>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solidFill>
                <a:srgbClr val="3333FF"/>
              </a:solidFill>
            </a:endParaRPr>
          </a:p>
        </p:txBody>
      </p:sp>
      <p:sp>
        <p:nvSpPr>
          <p:cNvPr id="6" name="页脚占位符 5"/>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7" name="灯片编号占位符 6"/>
          <p:cNvSpPr>
            <a:spLocks noGrp="1"/>
          </p:cNvSpPr>
          <p:nvPr>
            <p:ph type="sldNum" sz="quarter" idx="12"/>
          </p:nvPr>
        </p:nvSpPr>
        <p:spPr/>
        <p:txBody>
          <a:bodyPr/>
          <a:lstStyle>
            <a:lvl1pPr>
              <a:defRPr/>
            </a:lvl1pPr>
          </a:lstStyle>
          <a:p>
            <a:fld id="{DBF4DC24-3CB6-4AB9-9078-E26E2B72E6BF}"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2989159760"/>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solidFill>
                <a:srgbClr val="3333FF"/>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A9BC78FA-46D7-40C8-AA54-6C44D10A90FF}"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3165338294"/>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05563" y="930275"/>
            <a:ext cx="2052637" cy="53324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6063" y="930275"/>
            <a:ext cx="6007100" cy="53324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solidFill>
                <a:srgbClr val="3333FF"/>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52E90520-CFE1-40E1-B43F-35B9727AFE9E}" type="slidenum">
              <a:rPr lang="en-US" altLang="zh-CN">
                <a:solidFill>
                  <a:srgbClr val="3333FF"/>
                </a:solidFill>
              </a:rPr>
              <a:pPr/>
              <a:t>‹#›</a:t>
            </a:fld>
            <a:endParaRPr lang="en-US" altLang="zh-CN">
              <a:solidFill>
                <a:srgbClr val="3333FF"/>
              </a:solidFill>
            </a:endParaRPr>
          </a:p>
        </p:txBody>
      </p:sp>
    </p:spTree>
    <p:extLst>
      <p:ext uri="{BB962C8B-B14F-4D97-AF65-F5344CB8AC3E}">
        <p14:creationId xmlns:p14="http://schemas.microsoft.com/office/powerpoint/2010/main" val="2876393496"/>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238895"/>
            <a:ext cx="7772400" cy="1470025"/>
          </a:xfrm>
        </p:spPr>
        <p:txBody>
          <a:bodyPr>
            <a:normAutofit/>
          </a:bodyPr>
          <a:lstStyle>
            <a:lvl1pPr>
              <a:defRPr sz="4000" b="1">
                <a:solidFill>
                  <a:schemeClr val="bg1"/>
                </a:solidFill>
                <a:effectLst>
                  <a:outerShdw blurRad="50800" dist="76200" dir="2700000" algn="tl" rotWithShape="0">
                    <a:prstClr val="black">
                      <a:alpha val="40000"/>
                    </a:prst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683568" y="314096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6AAEC89D-09BC-4405-9950-60D33A356D8A}"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A847EA-A0F8-42E4-AF47-D5B896815B88}"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572155261"/>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
        <p:nvSpPr>
          <p:cNvPr id="12" name="日期占位符 2"/>
          <p:cNvSpPr>
            <a:spLocks noGrp="1"/>
          </p:cNvSpPr>
          <p:nvPr>
            <p:ph type="dt" sz="half" idx="10"/>
          </p:nvPr>
        </p:nvSpPr>
        <p:spPr>
          <a:xfrm>
            <a:off x="4716016" y="6453336"/>
            <a:ext cx="946448" cy="365125"/>
          </a:xfrm>
        </p:spPr>
        <p:txBody>
          <a:bodyPr/>
          <a:lstStyle/>
          <a:p>
            <a:fld id="{0E27EAD7-B105-474E-816F-D5DD54793677}"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13"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4"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396948512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日期占位符 2"/>
          <p:cNvSpPr>
            <a:spLocks noGrp="1"/>
          </p:cNvSpPr>
          <p:nvPr>
            <p:ph type="dt" sz="half" idx="10"/>
          </p:nvPr>
        </p:nvSpPr>
        <p:spPr>
          <a:xfrm>
            <a:off x="4716016" y="6453336"/>
            <a:ext cx="946448" cy="365125"/>
          </a:xfrm>
        </p:spPr>
        <p:txBody>
          <a:bodyPr/>
          <a:lstStyle/>
          <a:p>
            <a:fld id="{7EC284D7-DF90-4F8F-A6F8-5901E3CE84FE}"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9"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4764236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日期占位符 2"/>
          <p:cNvSpPr>
            <a:spLocks noGrp="1"/>
          </p:cNvSpPr>
          <p:nvPr>
            <p:ph type="dt" sz="half" idx="10"/>
          </p:nvPr>
        </p:nvSpPr>
        <p:spPr>
          <a:xfrm>
            <a:off x="4716016" y="6453336"/>
            <a:ext cx="946448" cy="365125"/>
          </a:xfrm>
        </p:spPr>
        <p:txBody>
          <a:bodyPr/>
          <a:lstStyle/>
          <a:p>
            <a:fld id="{112F5A3F-8B63-463D-830A-105C088E40AF}"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10"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1"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12"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398752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0774EA74-FDA9-49D7-AD8D-95E0E27038EE}" type="slidenum">
              <a:rPr lang="zh-TW" altLang="en-US"/>
              <a:pPr/>
              <a:t>‹#›</a:t>
            </a:fld>
            <a:endParaRPr lang="en-US" altLang="zh-TW"/>
          </a:p>
        </p:txBody>
      </p:sp>
    </p:spTree>
    <p:extLst>
      <p:ext uri="{BB962C8B-B14F-4D97-AF65-F5344CB8AC3E}">
        <p14:creationId xmlns:p14="http://schemas.microsoft.com/office/powerpoint/2010/main" val="1425158902"/>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日期占位符 2"/>
          <p:cNvSpPr>
            <a:spLocks noGrp="1"/>
          </p:cNvSpPr>
          <p:nvPr>
            <p:ph type="dt" sz="half" idx="10"/>
          </p:nvPr>
        </p:nvSpPr>
        <p:spPr>
          <a:xfrm>
            <a:off x="4716016" y="6453336"/>
            <a:ext cx="946448" cy="365125"/>
          </a:xfrm>
        </p:spPr>
        <p:txBody>
          <a:bodyPr/>
          <a:lstStyle/>
          <a:p>
            <a:fld id="{FEB8F554-A0EF-4886-A6F3-FDDCD048FBCD}"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12"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3"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14"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42415772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0" y="6453336"/>
            <a:ext cx="946448" cy="365125"/>
          </a:xfrm>
        </p:spPr>
        <p:txBody>
          <a:bodyPr/>
          <a:lstStyle/>
          <a:p>
            <a:fld id="{F49C9D49-D909-4C4A-A3D9-5871E5EF312E}"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4" name="页脚占位符 3"/>
          <p:cNvSpPr>
            <a:spLocks noGrp="1"/>
          </p:cNvSpPr>
          <p:nvPr>
            <p:ph type="ftr" sz="quarter" idx="11"/>
          </p:nvPr>
        </p:nvSpPr>
        <p:spPr>
          <a:xfrm>
            <a:off x="5785792" y="6453336"/>
            <a:ext cx="2895600" cy="365125"/>
          </a:xfr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8120"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35965490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2"/>
          <p:cNvSpPr>
            <a:spLocks noGrp="1"/>
          </p:cNvSpPr>
          <p:nvPr>
            <p:ph type="dt" sz="half" idx="10"/>
          </p:nvPr>
        </p:nvSpPr>
        <p:spPr>
          <a:xfrm>
            <a:off x="4716016" y="6453336"/>
            <a:ext cx="946448" cy="365125"/>
          </a:xfrm>
        </p:spPr>
        <p:txBody>
          <a:bodyPr/>
          <a:lstStyle/>
          <a:p>
            <a:fld id="{10250702-3ED6-408B-90AC-45269FD9748D}"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9"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16546457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2"/>
          <p:cNvSpPr>
            <a:spLocks noGrp="1"/>
          </p:cNvSpPr>
          <p:nvPr>
            <p:ph type="dt" sz="half" idx="10"/>
          </p:nvPr>
        </p:nvSpPr>
        <p:spPr>
          <a:xfrm>
            <a:off x="4716016" y="6453336"/>
            <a:ext cx="946448" cy="365125"/>
          </a:xfrm>
        </p:spPr>
        <p:txBody>
          <a:bodyPr/>
          <a:lstStyle/>
          <a:p>
            <a:fld id="{5BA380AC-1E06-40A3-9437-AC1EC2014C4B}"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9"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29713302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2"/>
          <p:cNvSpPr>
            <a:spLocks noGrp="1"/>
          </p:cNvSpPr>
          <p:nvPr>
            <p:ph type="dt" sz="half" idx="10"/>
          </p:nvPr>
        </p:nvSpPr>
        <p:spPr>
          <a:xfrm>
            <a:off x="4716016" y="6453336"/>
            <a:ext cx="946448" cy="365125"/>
          </a:xfrm>
        </p:spPr>
        <p:txBody>
          <a:bodyPr/>
          <a:lstStyle/>
          <a:p>
            <a:fld id="{6AD725AC-6A44-4170-A9D2-698107E80FD1}"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9"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11367981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 name="日期占位符 2"/>
          <p:cNvSpPr>
            <a:spLocks noGrp="1"/>
          </p:cNvSpPr>
          <p:nvPr>
            <p:ph type="dt" sz="half" idx="10"/>
          </p:nvPr>
        </p:nvSpPr>
        <p:spPr>
          <a:xfrm>
            <a:off x="4716016" y="6453336"/>
            <a:ext cx="946448" cy="365125"/>
          </a:xfrm>
        </p:spPr>
        <p:txBody>
          <a:bodyPr/>
          <a:lstStyle/>
          <a:p>
            <a:fld id="{DE4BD897-A9F9-4ED8-91B0-ABFB2D332075}"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11"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2"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13"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91725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147888"/>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47888"/>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endParaRPr lang="en-US"/>
          </a:p>
        </p:txBody>
      </p:sp>
      <p:sp>
        <p:nvSpPr>
          <p:cNvPr id="6" name="页脚占位符 5"/>
          <p:cNvSpPr>
            <a:spLocks noGrp="1"/>
          </p:cNvSpPr>
          <p:nvPr>
            <p:ph type="ftr" sz="quarter" idx="11"/>
          </p:nvPr>
        </p:nvSpPr>
        <p:spPr/>
        <p:txBody>
          <a:bodyPr/>
          <a:lstStyle>
            <a:lvl1pPr>
              <a:defRPr/>
            </a:lvl1pPr>
          </a:lstStyle>
          <a:p>
            <a:pPr>
              <a:defRPr/>
            </a:pPr>
            <a:endParaRPr lang="en-US"/>
          </a:p>
        </p:txBody>
      </p:sp>
      <p:sp>
        <p:nvSpPr>
          <p:cNvPr id="7" name="灯片编号占位符 6"/>
          <p:cNvSpPr>
            <a:spLocks noGrp="1"/>
          </p:cNvSpPr>
          <p:nvPr>
            <p:ph type="sldNum" sz="quarter" idx="12"/>
          </p:nvPr>
        </p:nvSpPr>
        <p:spPr/>
        <p:txBody>
          <a:bodyPr/>
          <a:lstStyle>
            <a:lvl1pPr>
              <a:defRPr/>
            </a:lvl1pPr>
          </a:lstStyle>
          <a:p>
            <a:fld id="{9472E513-6920-4F16-8861-8BA5A36BCAF4}" type="slidenum">
              <a:rPr lang="zh-TW" altLang="en-US"/>
              <a:pPr/>
              <a:t>‹#›</a:t>
            </a:fld>
            <a:endParaRPr lang="en-US" altLang="zh-TW"/>
          </a:p>
        </p:txBody>
      </p:sp>
    </p:spTree>
    <p:extLst>
      <p:ext uri="{BB962C8B-B14F-4D97-AF65-F5344CB8AC3E}">
        <p14:creationId xmlns:p14="http://schemas.microsoft.com/office/powerpoint/2010/main" val="1966778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endParaRPr lang="en-US"/>
          </a:p>
        </p:txBody>
      </p:sp>
      <p:sp>
        <p:nvSpPr>
          <p:cNvPr id="8" name="页脚占位符 7"/>
          <p:cNvSpPr>
            <a:spLocks noGrp="1"/>
          </p:cNvSpPr>
          <p:nvPr>
            <p:ph type="ftr" sz="quarter" idx="11"/>
          </p:nvPr>
        </p:nvSpPr>
        <p:spPr/>
        <p:txBody>
          <a:bodyPr/>
          <a:lstStyle>
            <a:lvl1pPr>
              <a:defRPr/>
            </a:lvl1pPr>
          </a:lstStyle>
          <a:p>
            <a:pPr>
              <a:defRPr/>
            </a:pPr>
            <a:endParaRPr lang="en-US"/>
          </a:p>
        </p:txBody>
      </p:sp>
      <p:sp>
        <p:nvSpPr>
          <p:cNvPr id="9" name="灯片编号占位符 8"/>
          <p:cNvSpPr>
            <a:spLocks noGrp="1"/>
          </p:cNvSpPr>
          <p:nvPr>
            <p:ph type="sldNum" sz="quarter" idx="12"/>
          </p:nvPr>
        </p:nvSpPr>
        <p:spPr/>
        <p:txBody>
          <a:bodyPr/>
          <a:lstStyle>
            <a:lvl1pPr>
              <a:defRPr/>
            </a:lvl1pPr>
          </a:lstStyle>
          <a:p>
            <a:fld id="{77EB81AC-AA5F-4247-9EAC-2B62A2FE165C}" type="slidenum">
              <a:rPr lang="zh-TW" altLang="en-US"/>
              <a:pPr/>
              <a:t>‹#›</a:t>
            </a:fld>
            <a:endParaRPr lang="en-US" altLang="zh-TW"/>
          </a:p>
        </p:txBody>
      </p:sp>
    </p:spTree>
    <p:extLst>
      <p:ext uri="{BB962C8B-B14F-4D97-AF65-F5344CB8AC3E}">
        <p14:creationId xmlns:p14="http://schemas.microsoft.com/office/powerpoint/2010/main" val="230326191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en-US"/>
          </a:p>
        </p:txBody>
      </p:sp>
      <p:sp>
        <p:nvSpPr>
          <p:cNvPr id="4" name="页脚占位符 3"/>
          <p:cNvSpPr>
            <a:spLocks noGrp="1"/>
          </p:cNvSpPr>
          <p:nvPr>
            <p:ph type="ftr" sz="quarter" idx="11"/>
          </p:nvPr>
        </p:nvSpPr>
        <p:spPr/>
        <p:txBody>
          <a:bodyPr/>
          <a:lstStyle>
            <a:lvl1pPr>
              <a:defRPr/>
            </a:lvl1pPr>
          </a:lstStyle>
          <a:p>
            <a:pPr>
              <a:defRPr/>
            </a:pPr>
            <a:endParaRPr lang="en-US"/>
          </a:p>
        </p:txBody>
      </p:sp>
      <p:sp>
        <p:nvSpPr>
          <p:cNvPr id="5" name="灯片编号占位符 4"/>
          <p:cNvSpPr>
            <a:spLocks noGrp="1"/>
          </p:cNvSpPr>
          <p:nvPr>
            <p:ph type="sldNum" sz="quarter" idx="12"/>
          </p:nvPr>
        </p:nvSpPr>
        <p:spPr/>
        <p:txBody>
          <a:bodyPr/>
          <a:lstStyle>
            <a:lvl1pPr>
              <a:defRPr/>
            </a:lvl1pPr>
          </a:lstStyle>
          <a:p>
            <a:fld id="{B9F9FEBF-5081-4865-8E47-CCAD360E52C3}" type="slidenum">
              <a:rPr lang="zh-TW" altLang="en-US"/>
              <a:pPr/>
              <a:t>‹#›</a:t>
            </a:fld>
            <a:endParaRPr lang="en-US" altLang="zh-TW"/>
          </a:p>
        </p:txBody>
      </p:sp>
    </p:spTree>
    <p:extLst>
      <p:ext uri="{BB962C8B-B14F-4D97-AF65-F5344CB8AC3E}">
        <p14:creationId xmlns:p14="http://schemas.microsoft.com/office/powerpoint/2010/main" val="15068153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p>
        </p:txBody>
      </p:sp>
      <p:sp>
        <p:nvSpPr>
          <p:cNvPr id="3" name="页脚占位符 2"/>
          <p:cNvSpPr>
            <a:spLocks noGrp="1"/>
          </p:cNvSpPr>
          <p:nvPr>
            <p:ph type="ftr" sz="quarter" idx="11"/>
          </p:nvPr>
        </p:nvSpPr>
        <p:spPr/>
        <p:txBody>
          <a:bodyPr/>
          <a:lstStyle>
            <a:lvl1pPr>
              <a:defRPr/>
            </a:lvl1pPr>
          </a:lstStyle>
          <a:p>
            <a:pPr>
              <a:defRPr/>
            </a:pPr>
            <a:endParaRPr lang="en-US"/>
          </a:p>
        </p:txBody>
      </p:sp>
      <p:sp>
        <p:nvSpPr>
          <p:cNvPr id="4" name="灯片编号占位符 3"/>
          <p:cNvSpPr>
            <a:spLocks noGrp="1"/>
          </p:cNvSpPr>
          <p:nvPr>
            <p:ph type="sldNum" sz="quarter" idx="12"/>
          </p:nvPr>
        </p:nvSpPr>
        <p:spPr/>
        <p:txBody>
          <a:bodyPr/>
          <a:lstStyle>
            <a:lvl1pPr>
              <a:defRPr/>
            </a:lvl1pPr>
          </a:lstStyle>
          <a:p>
            <a:fld id="{B3DE0828-B629-400D-A1A0-25B17E37FCFC}" type="slidenum">
              <a:rPr lang="zh-TW" altLang="en-US"/>
              <a:pPr/>
              <a:t>‹#›</a:t>
            </a:fld>
            <a:endParaRPr lang="en-US" altLang="zh-TW"/>
          </a:p>
        </p:txBody>
      </p:sp>
    </p:spTree>
    <p:extLst>
      <p:ext uri="{BB962C8B-B14F-4D97-AF65-F5344CB8AC3E}">
        <p14:creationId xmlns:p14="http://schemas.microsoft.com/office/powerpoint/2010/main" val="179929332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p>
        </p:txBody>
      </p:sp>
      <p:sp>
        <p:nvSpPr>
          <p:cNvPr id="6" name="页脚占位符 5"/>
          <p:cNvSpPr>
            <a:spLocks noGrp="1"/>
          </p:cNvSpPr>
          <p:nvPr>
            <p:ph type="ftr" sz="quarter" idx="11"/>
          </p:nvPr>
        </p:nvSpPr>
        <p:spPr/>
        <p:txBody>
          <a:bodyPr/>
          <a:lstStyle>
            <a:lvl1pPr>
              <a:defRPr/>
            </a:lvl1pPr>
          </a:lstStyle>
          <a:p>
            <a:pPr>
              <a:defRPr/>
            </a:pPr>
            <a:endParaRPr lang="en-US"/>
          </a:p>
        </p:txBody>
      </p:sp>
      <p:sp>
        <p:nvSpPr>
          <p:cNvPr id="7" name="灯片编号占位符 6"/>
          <p:cNvSpPr>
            <a:spLocks noGrp="1"/>
          </p:cNvSpPr>
          <p:nvPr>
            <p:ph type="sldNum" sz="quarter" idx="12"/>
          </p:nvPr>
        </p:nvSpPr>
        <p:spPr/>
        <p:txBody>
          <a:bodyPr/>
          <a:lstStyle>
            <a:lvl1pPr>
              <a:defRPr/>
            </a:lvl1pPr>
          </a:lstStyle>
          <a:p>
            <a:fld id="{873A7A94-08B0-407B-8B5E-E9B000946EA5}" type="slidenum">
              <a:rPr lang="zh-TW" altLang="en-US"/>
              <a:pPr/>
              <a:t>‹#›</a:t>
            </a:fld>
            <a:endParaRPr lang="en-US" altLang="zh-TW"/>
          </a:p>
        </p:txBody>
      </p:sp>
    </p:spTree>
    <p:extLst>
      <p:ext uri="{BB962C8B-B14F-4D97-AF65-F5344CB8AC3E}">
        <p14:creationId xmlns:p14="http://schemas.microsoft.com/office/powerpoint/2010/main" val="405287818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endParaRPr lang="en-US"/>
          </a:p>
        </p:txBody>
      </p:sp>
      <p:sp>
        <p:nvSpPr>
          <p:cNvPr id="6" name="页脚占位符 5"/>
          <p:cNvSpPr>
            <a:spLocks noGrp="1"/>
          </p:cNvSpPr>
          <p:nvPr>
            <p:ph type="ftr" sz="quarter" idx="11"/>
          </p:nvPr>
        </p:nvSpPr>
        <p:spPr/>
        <p:txBody>
          <a:bodyPr/>
          <a:lstStyle>
            <a:lvl1pPr>
              <a:defRPr/>
            </a:lvl1pPr>
          </a:lstStyle>
          <a:p>
            <a:pPr>
              <a:defRPr/>
            </a:pPr>
            <a:endParaRPr lang="en-US"/>
          </a:p>
        </p:txBody>
      </p:sp>
      <p:sp>
        <p:nvSpPr>
          <p:cNvPr id="7" name="灯片编号占位符 6"/>
          <p:cNvSpPr>
            <a:spLocks noGrp="1"/>
          </p:cNvSpPr>
          <p:nvPr>
            <p:ph type="sldNum" sz="quarter" idx="12"/>
          </p:nvPr>
        </p:nvSpPr>
        <p:spPr/>
        <p:txBody>
          <a:bodyPr/>
          <a:lstStyle>
            <a:lvl1pPr>
              <a:defRPr/>
            </a:lvl1pPr>
          </a:lstStyle>
          <a:p>
            <a:fld id="{233F411E-1FBC-4385-93AC-32EC7427D60D}" type="slidenum">
              <a:rPr lang="zh-TW" altLang="en-US"/>
              <a:pPr/>
              <a:t>‹#›</a:t>
            </a:fld>
            <a:endParaRPr lang="en-US" altLang="zh-TW"/>
          </a:p>
        </p:txBody>
      </p:sp>
    </p:spTree>
    <p:extLst>
      <p:ext uri="{BB962C8B-B14F-4D97-AF65-F5344CB8AC3E}">
        <p14:creationId xmlns:p14="http://schemas.microsoft.com/office/powerpoint/2010/main" val="78160732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
        <p:nvSpPr>
          <p:cNvPr id="12" name="日期占位符 2"/>
          <p:cNvSpPr>
            <a:spLocks noGrp="1"/>
          </p:cNvSpPr>
          <p:nvPr>
            <p:ph type="dt" sz="half" idx="10"/>
          </p:nvPr>
        </p:nvSpPr>
        <p:spPr>
          <a:xfrm>
            <a:off x="4716016" y="6453336"/>
            <a:ext cx="946448" cy="365125"/>
          </a:xfrm>
        </p:spPr>
        <p:txBody>
          <a:bodyPr/>
          <a:lstStyle/>
          <a:p>
            <a:fld id="{0E27EAD7-B105-474E-816F-D5DD54793677}" type="datetime1">
              <a:rPr lang="zh-CN" altLang="en-US" smtClean="0"/>
              <a:pPr/>
              <a:t>2015/9/29</a:t>
            </a:fld>
            <a:endParaRPr lang="zh-CN" altLang="en-US"/>
          </a:p>
        </p:txBody>
      </p:sp>
      <p:sp>
        <p:nvSpPr>
          <p:cNvPr id="13" name="页脚占位符 3"/>
          <p:cNvSpPr>
            <a:spLocks noGrp="1"/>
          </p:cNvSpPr>
          <p:nvPr>
            <p:ph type="ftr" sz="quarter" idx="11"/>
          </p:nvPr>
        </p:nvSpPr>
        <p:spPr>
          <a:xfrm>
            <a:off x="5724128" y="6453336"/>
            <a:ext cx="2895600" cy="365125"/>
          </a:xfrm>
        </p:spPr>
        <p:txBody>
          <a:bodyPr/>
          <a:lstStyle/>
          <a:p>
            <a:endParaRPr lang="zh-CN" altLang="en-US"/>
          </a:p>
        </p:txBody>
      </p:sp>
      <p:sp>
        <p:nvSpPr>
          <p:cNvPr id="14"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16749828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3A99E0D3-B235-44F9-AB7B-449B318A569B}" type="slidenum">
              <a:rPr lang="zh-TW" altLang="en-US"/>
              <a:pPr/>
              <a:t>‹#›</a:t>
            </a:fld>
            <a:endParaRPr lang="en-US" altLang="zh-TW"/>
          </a:p>
        </p:txBody>
      </p:sp>
    </p:spTree>
    <p:extLst>
      <p:ext uri="{BB962C8B-B14F-4D97-AF65-F5344CB8AC3E}">
        <p14:creationId xmlns:p14="http://schemas.microsoft.com/office/powerpoint/2010/main" val="159886235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05563" y="930275"/>
            <a:ext cx="2052637" cy="53324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6063" y="930275"/>
            <a:ext cx="6007100" cy="53324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fld id="{39D22C16-9792-4EA8-B3F9-FAE9EB6F896A}" type="slidenum">
              <a:rPr lang="zh-TW" altLang="en-US"/>
              <a:pPr/>
              <a:t>‹#›</a:t>
            </a:fld>
            <a:endParaRPr lang="en-US" altLang="zh-TW"/>
          </a:p>
        </p:txBody>
      </p:sp>
    </p:spTree>
    <p:extLst>
      <p:ext uri="{BB962C8B-B14F-4D97-AF65-F5344CB8AC3E}">
        <p14:creationId xmlns:p14="http://schemas.microsoft.com/office/powerpoint/2010/main" val="877943283"/>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238895"/>
            <a:ext cx="7772400" cy="1470025"/>
          </a:xfrm>
        </p:spPr>
        <p:txBody>
          <a:bodyPr>
            <a:normAutofit/>
          </a:bodyPr>
          <a:lstStyle>
            <a:lvl1pPr>
              <a:defRPr sz="4000" b="1">
                <a:solidFill>
                  <a:schemeClr val="bg1"/>
                </a:solidFill>
                <a:effectLst>
                  <a:outerShdw blurRad="50800" dist="76200" dir="2700000" algn="tl" rotWithShape="0">
                    <a:prstClr val="black">
                      <a:alpha val="40000"/>
                    </a:prst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683568" y="314096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96A0B4EF-7B49-4D41-BDD8-86966A9C6B1F}"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A6A053D-DAEE-43AF-9803-2B0764F3B175}" type="slidenum">
              <a:rPr lang="zh-CN" altLang="en-US">
                <a:solidFill>
                  <a:prstClr val="black">
                    <a:tint val="75000"/>
                  </a:prstClr>
                </a:solidFill>
              </a:rPr>
              <a:pPr>
                <a:def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814769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1"/>
          <p:cNvSpPr>
            <a:spLocks noGrp="1"/>
          </p:cNvSpPr>
          <p:nvPr>
            <p:ph type="title"/>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zh-CN" altLang="en-US" smtClean="0"/>
              <a:t>单击此处编辑母版标题样式</a:t>
            </a:r>
            <a:endParaRPr lang="zh-CN" altLang="en-US" dirty="0"/>
          </a:p>
        </p:txBody>
      </p:sp>
      <p:sp>
        <p:nvSpPr>
          <p:cNvPr id="4" name="日期占位符 2"/>
          <p:cNvSpPr>
            <a:spLocks noGrp="1"/>
          </p:cNvSpPr>
          <p:nvPr>
            <p:ph type="dt" sz="half" idx="10"/>
          </p:nvPr>
        </p:nvSpPr>
        <p:spPr>
          <a:xfrm>
            <a:off x="4716463" y="6453188"/>
            <a:ext cx="946150" cy="365125"/>
          </a:xfrm>
        </p:spPr>
        <p:txBody>
          <a:bodyPr/>
          <a:lstStyle>
            <a:lvl1pPr>
              <a:defRPr/>
            </a:lvl1pPr>
          </a:lstStyle>
          <a:p>
            <a:pPr>
              <a:defRPr/>
            </a:pPr>
            <a:fld id="{03DE11DA-FA08-4605-B056-8086B100B6D6}"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5"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6"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74065DFF-2242-4D13-BD03-3E268BFF32FE}" type="slidenum">
              <a:rPr lang="zh-CN" altLang="en-US"/>
              <a:pPr>
                <a:defRPr/>
              </a:pPr>
              <a:t>‹#›</a:t>
            </a:fld>
            <a:endParaRPr lang="zh-CN" altLang="en-US" dirty="0"/>
          </a:p>
        </p:txBody>
      </p:sp>
    </p:spTree>
    <p:extLst>
      <p:ext uri="{BB962C8B-B14F-4D97-AF65-F5344CB8AC3E}">
        <p14:creationId xmlns:p14="http://schemas.microsoft.com/office/powerpoint/2010/main" val="61897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2"/>
          <p:cNvSpPr>
            <a:spLocks noGrp="1"/>
          </p:cNvSpPr>
          <p:nvPr>
            <p:ph type="dt" sz="half" idx="10"/>
          </p:nvPr>
        </p:nvSpPr>
        <p:spPr>
          <a:xfrm>
            <a:off x="4716463" y="6453188"/>
            <a:ext cx="946150" cy="365125"/>
          </a:xfrm>
        </p:spPr>
        <p:txBody>
          <a:bodyPr/>
          <a:lstStyle>
            <a:lvl1pPr>
              <a:defRPr/>
            </a:lvl1pPr>
          </a:lstStyle>
          <a:p>
            <a:pPr>
              <a:defRPr/>
            </a:pPr>
            <a:fld id="{7FEA5EC6-ACEF-4598-9469-714A2375F6C2}"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5"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6"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2AFF425C-A9EE-4B04-B1C4-1514F9245BE4}" type="slidenum">
              <a:rPr lang="zh-CN" altLang="en-US"/>
              <a:pPr>
                <a:defRPr/>
              </a:pPr>
              <a:t>‹#›</a:t>
            </a:fld>
            <a:endParaRPr lang="zh-CN" altLang="en-US" dirty="0"/>
          </a:p>
        </p:txBody>
      </p:sp>
    </p:spTree>
    <p:extLst>
      <p:ext uri="{BB962C8B-B14F-4D97-AF65-F5344CB8AC3E}">
        <p14:creationId xmlns:p14="http://schemas.microsoft.com/office/powerpoint/2010/main" val="4010527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2" name="标题 1"/>
          <p:cNvSpPr>
            <a:spLocks noGrp="1"/>
          </p:cNvSpPr>
          <p:nvPr>
            <p:ph type="title"/>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zh-CN" altLang="en-US" smtClean="0"/>
              <a:t>单击此处编辑母版标题样式</a:t>
            </a:r>
            <a:endParaRPr lang="zh-CN" altLang="en-US" dirty="0"/>
          </a:p>
        </p:txBody>
      </p:sp>
      <p:sp>
        <p:nvSpPr>
          <p:cNvPr id="5" name="日期占位符 2"/>
          <p:cNvSpPr>
            <a:spLocks noGrp="1"/>
          </p:cNvSpPr>
          <p:nvPr>
            <p:ph type="dt" sz="half" idx="10"/>
          </p:nvPr>
        </p:nvSpPr>
        <p:spPr>
          <a:xfrm>
            <a:off x="4716463" y="6453188"/>
            <a:ext cx="946150" cy="365125"/>
          </a:xfrm>
        </p:spPr>
        <p:txBody>
          <a:bodyPr/>
          <a:lstStyle>
            <a:lvl1pPr>
              <a:defRPr/>
            </a:lvl1pPr>
          </a:lstStyle>
          <a:p>
            <a:pPr>
              <a:defRPr/>
            </a:pPr>
            <a:fld id="{C1E76E33-88A5-4393-8C78-17818C89D488}"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6"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064BEB38-DD86-4750-9898-3F5316A867F1}" type="slidenum">
              <a:rPr lang="zh-CN" altLang="en-US"/>
              <a:pPr>
                <a:defRPr/>
              </a:pPr>
              <a:t>‹#›</a:t>
            </a:fld>
            <a:endParaRPr lang="zh-CN" altLang="en-US" dirty="0"/>
          </a:p>
        </p:txBody>
      </p:sp>
    </p:spTree>
    <p:extLst>
      <p:ext uri="{BB962C8B-B14F-4D97-AF65-F5344CB8AC3E}">
        <p14:creationId xmlns:p14="http://schemas.microsoft.com/office/powerpoint/2010/main" val="3316511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4" name="标题 1"/>
          <p:cNvSpPr>
            <a:spLocks noGrp="1"/>
          </p:cNvSpPr>
          <p:nvPr>
            <p:ph type="title"/>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zh-CN" altLang="en-US" smtClean="0"/>
              <a:t>单击此处编辑母版标题样式</a:t>
            </a:r>
            <a:endParaRPr lang="zh-CN" altLang="en-US" dirty="0"/>
          </a:p>
        </p:txBody>
      </p:sp>
      <p:sp>
        <p:nvSpPr>
          <p:cNvPr id="7" name="日期占位符 2"/>
          <p:cNvSpPr>
            <a:spLocks noGrp="1"/>
          </p:cNvSpPr>
          <p:nvPr>
            <p:ph type="dt" sz="half" idx="10"/>
          </p:nvPr>
        </p:nvSpPr>
        <p:spPr>
          <a:xfrm>
            <a:off x="4716463" y="6453188"/>
            <a:ext cx="946150" cy="365125"/>
          </a:xfrm>
        </p:spPr>
        <p:txBody>
          <a:bodyPr/>
          <a:lstStyle>
            <a:lvl1pPr>
              <a:defRPr/>
            </a:lvl1pPr>
          </a:lstStyle>
          <a:p>
            <a:pPr>
              <a:defRPr/>
            </a:pPr>
            <a:fld id="{ACF704E1-FAD8-41C9-832C-EB09C1D16883}"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8"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9"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1F4DDF6C-0076-4BFE-BB90-096D07592A31}" type="slidenum">
              <a:rPr lang="zh-CN" altLang="en-US"/>
              <a:pPr>
                <a:defRPr/>
              </a:pPr>
              <a:t>‹#›</a:t>
            </a:fld>
            <a:endParaRPr lang="zh-CN" altLang="en-US" dirty="0"/>
          </a:p>
        </p:txBody>
      </p:sp>
    </p:spTree>
    <p:extLst>
      <p:ext uri="{BB962C8B-B14F-4D97-AF65-F5344CB8AC3E}">
        <p14:creationId xmlns:p14="http://schemas.microsoft.com/office/powerpoint/2010/main" val="3496978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a:xfrm>
            <a:off x="4778375" y="6453188"/>
            <a:ext cx="946150" cy="365125"/>
          </a:xfrm>
        </p:spPr>
        <p:txBody>
          <a:bodyPr/>
          <a:lstStyle>
            <a:lvl1pPr>
              <a:defRPr/>
            </a:lvl1pPr>
          </a:lstStyle>
          <a:p>
            <a:pPr>
              <a:defRPr/>
            </a:pPr>
            <a:fld id="{E4B0A7D2-FB93-4DD8-A85B-9D632E14B62C}"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4" name="页脚占位符 3"/>
          <p:cNvSpPr>
            <a:spLocks noGrp="1"/>
          </p:cNvSpPr>
          <p:nvPr>
            <p:ph type="ftr" sz="quarter" idx="11"/>
          </p:nvPr>
        </p:nvSpPr>
        <p:spPr>
          <a:xfrm>
            <a:off x="5786438" y="6453188"/>
            <a:ext cx="2895600" cy="365125"/>
          </a:xfrm>
        </p:spPr>
        <p:txBody>
          <a:bodyPr/>
          <a:lstStyle>
            <a:lvl1pPr>
              <a:defRPr/>
            </a:lvl1p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7600" y="6453188"/>
            <a:ext cx="371475" cy="365125"/>
          </a:xfrm>
        </p:spPr>
        <p:txBody>
          <a:bodyPr/>
          <a:lstStyle>
            <a:lvl1pPr>
              <a:defRPr b="1">
                <a:solidFill>
                  <a:srgbClr val="C00000"/>
                </a:solidFill>
                <a:effectLst>
                  <a:glow rad="685800">
                    <a:srgbClr val="FFFF99">
                      <a:alpha val="40000"/>
                    </a:srgbClr>
                  </a:glow>
                </a:effectLst>
              </a:defRPr>
            </a:lvl1pPr>
          </a:lstStyle>
          <a:p>
            <a:pPr>
              <a:defRPr/>
            </a:pPr>
            <a:fld id="{3218D692-1780-4A87-837A-F2F2863C69ED}" type="slidenum">
              <a:rPr lang="zh-CN" altLang="en-US"/>
              <a:pPr>
                <a:defRPr/>
              </a:pPr>
              <a:t>‹#›</a:t>
            </a:fld>
            <a:endParaRPr lang="zh-CN" altLang="en-US" dirty="0"/>
          </a:p>
        </p:txBody>
      </p:sp>
    </p:spTree>
    <p:extLst>
      <p:ext uri="{BB962C8B-B14F-4D97-AF65-F5344CB8AC3E}">
        <p14:creationId xmlns:p14="http://schemas.microsoft.com/office/powerpoint/2010/main" val="351146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4716463" y="6453188"/>
            <a:ext cx="946150" cy="365125"/>
          </a:xfrm>
        </p:spPr>
        <p:txBody>
          <a:bodyPr/>
          <a:lstStyle>
            <a:lvl1pPr>
              <a:defRPr/>
            </a:lvl1pPr>
          </a:lstStyle>
          <a:p>
            <a:pPr>
              <a:defRPr/>
            </a:pPr>
            <a:fld id="{89AC033C-EB4F-494C-B031-3908020004D9}"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3"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4"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B84B8D27-93F9-466D-A7F4-3648195C5F99}" type="slidenum">
              <a:rPr lang="zh-CN" altLang="en-US"/>
              <a:pPr>
                <a:defRPr/>
              </a:pPr>
              <a:t>‹#›</a:t>
            </a:fld>
            <a:endParaRPr lang="zh-CN" altLang="en-US" dirty="0"/>
          </a:p>
        </p:txBody>
      </p:sp>
    </p:spTree>
    <p:extLst>
      <p:ext uri="{BB962C8B-B14F-4D97-AF65-F5344CB8AC3E}">
        <p14:creationId xmlns:p14="http://schemas.microsoft.com/office/powerpoint/2010/main" val="2868093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p:cNvSpPr>
          <p:nvPr>
            <p:ph type="dt" sz="half" idx="10"/>
          </p:nvPr>
        </p:nvSpPr>
        <p:spPr>
          <a:xfrm>
            <a:off x="4716463" y="6453188"/>
            <a:ext cx="946150" cy="365125"/>
          </a:xfrm>
        </p:spPr>
        <p:txBody>
          <a:bodyPr/>
          <a:lstStyle>
            <a:lvl1pPr>
              <a:defRPr/>
            </a:lvl1pPr>
          </a:lstStyle>
          <a:p>
            <a:pPr>
              <a:defRPr/>
            </a:pPr>
            <a:fld id="{147796EA-4D15-46BD-841A-E6F79DFFAF52}"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6"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CD2B0502-DBCB-430A-8158-5B46357E1547}" type="slidenum">
              <a:rPr lang="zh-CN" altLang="en-US"/>
              <a:pPr>
                <a:defRPr/>
              </a:pPr>
              <a:t>‹#›</a:t>
            </a:fld>
            <a:endParaRPr lang="zh-CN" altLang="en-US" dirty="0"/>
          </a:p>
        </p:txBody>
      </p:sp>
    </p:spTree>
    <p:extLst>
      <p:ext uri="{BB962C8B-B14F-4D97-AF65-F5344CB8AC3E}">
        <p14:creationId xmlns:p14="http://schemas.microsoft.com/office/powerpoint/2010/main" val="4735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日期占位符 2"/>
          <p:cNvSpPr>
            <a:spLocks noGrp="1"/>
          </p:cNvSpPr>
          <p:nvPr>
            <p:ph type="dt" sz="half" idx="10"/>
          </p:nvPr>
        </p:nvSpPr>
        <p:spPr>
          <a:xfrm>
            <a:off x="4716016" y="6453336"/>
            <a:ext cx="946448" cy="365125"/>
          </a:xfrm>
        </p:spPr>
        <p:txBody>
          <a:bodyPr/>
          <a:lstStyle/>
          <a:p>
            <a:fld id="{7EC284D7-DF90-4F8F-A6F8-5901E3CE84FE}" type="datetime1">
              <a:rPr lang="zh-CN" altLang="en-US" smtClean="0"/>
              <a:pPr/>
              <a:t>2015/9/29</a:t>
            </a:fld>
            <a:endParaRPr lang="zh-CN" altLang="en-US"/>
          </a:p>
        </p:txBody>
      </p:sp>
      <p:sp>
        <p:nvSpPr>
          <p:cNvPr id="9" name="页脚占位符 3"/>
          <p:cNvSpPr>
            <a:spLocks noGrp="1"/>
          </p:cNvSpPr>
          <p:nvPr>
            <p:ph type="ftr" sz="quarter" idx="11"/>
          </p:nvPr>
        </p:nvSpPr>
        <p:spPr>
          <a:xfrm>
            <a:off x="5724128" y="6453336"/>
            <a:ext cx="2895600" cy="365125"/>
          </a:xfrm>
        </p:spPr>
        <p:txBody>
          <a:bodyPr/>
          <a:lstStyle/>
          <a:p>
            <a:endParaRPr lang="zh-CN" altLang="en-US"/>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2463999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p:cNvSpPr>
          <p:nvPr>
            <p:ph type="dt" sz="half" idx="10"/>
          </p:nvPr>
        </p:nvSpPr>
        <p:spPr>
          <a:xfrm>
            <a:off x="4716463" y="6453188"/>
            <a:ext cx="946150" cy="365125"/>
          </a:xfrm>
        </p:spPr>
        <p:txBody>
          <a:bodyPr/>
          <a:lstStyle>
            <a:lvl1pPr>
              <a:defRPr/>
            </a:lvl1pPr>
          </a:lstStyle>
          <a:p>
            <a:pPr>
              <a:defRPr/>
            </a:pPr>
            <a:fld id="{EC526B5D-CB7B-4420-8486-07458F1C32B4}"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6"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A1192897-5198-4F50-893D-896290F30CF2}" type="slidenum">
              <a:rPr lang="zh-CN" altLang="en-US"/>
              <a:pPr>
                <a:defRPr/>
              </a:pPr>
              <a:t>‹#›</a:t>
            </a:fld>
            <a:endParaRPr lang="zh-CN" altLang="en-US" dirty="0"/>
          </a:p>
        </p:txBody>
      </p:sp>
    </p:spTree>
    <p:extLst>
      <p:ext uri="{BB962C8B-B14F-4D97-AF65-F5344CB8AC3E}">
        <p14:creationId xmlns:p14="http://schemas.microsoft.com/office/powerpoint/2010/main" val="314686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3" name="标题 1"/>
          <p:cNvSpPr>
            <a:spLocks noGrp="1"/>
          </p:cNvSpPr>
          <p:nvPr>
            <p:ph type="title"/>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zh-CN" altLang="en-US" smtClean="0"/>
              <a:t>单击此处编辑母版标题样式</a:t>
            </a:r>
            <a:endParaRPr lang="zh-CN" altLang="en-US" dirty="0"/>
          </a:p>
        </p:txBody>
      </p:sp>
      <p:sp>
        <p:nvSpPr>
          <p:cNvPr id="4" name="日期占位符 2"/>
          <p:cNvSpPr>
            <a:spLocks noGrp="1"/>
          </p:cNvSpPr>
          <p:nvPr>
            <p:ph type="dt" sz="half" idx="10"/>
          </p:nvPr>
        </p:nvSpPr>
        <p:spPr>
          <a:xfrm>
            <a:off x="4716463" y="6453188"/>
            <a:ext cx="946150" cy="365125"/>
          </a:xfrm>
        </p:spPr>
        <p:txBody>
          <a:bodyPr/>
          <a:lstStyle>
            <a:lvl1pPr>
              <a:defRPr/>
            </a:lvl1pPr>
          </a:lstStyle>
          <a:p>
            <a:pPr>
              <a:defRPr/>
            </a:pPr>
            <a:fld id="{F0369D0D-0BC4-45C1-A54E-1FA3DD3E3220}" type="datetime1">
              <a:rPr lang="zh-CN" altLang="en-US">
                <a:solidFill>
                  <a:prstClr val="black">
                    <a:tint val="75000"/>
                  </a:prstClr>
                </a:solidFill>
              </a:rPr>
              <a:pPr>
                <a:defRPr/>
              </a:pPr>
              <a:t>2015/9/29</a:t>
            </a:fld>
            <a:endParaRPr lang="zh-CN" altLang="en-US">
              <a:solidFill>
                <a:prstClr val="black">
                  <a:tint val="75000"/>
                </a:prstClr>
              </a:solidFill>
            </a:endParaRPr>
          </a:p>
        </p:txBody>
      </p:sp>
      <p:sp>
        <p:nvSpPr>
          <p:cNvPr id="5" name="页脚占位符 3"/>
          <p:cNvSpPr>
            <a:spLocks noGrp="1"/>
          </p:cNvSpPr>
          <p:nvPr>
            <p:ph type="ftr" sz="quarter" idx="11"/>
          </p:nvPr>
        </p:nvSpPr>
        <p:spPr>
          <a:xfrm>
            <a:off x="5724525" y="6453188"/>
            <a:ext cx="2895600" cy="365125"/>
          </a:xfrm>
        </p:spPr>
        <p:txBody>
          <a:bodyPr/>
          <a:lstStyle>
            <a:lvl1pPr>
              <a:defRPr/>
            </a:lvl1pPr>
          </a:lstStyle>
          <a:p>
            <a:pPr>
              <a:defRPr/>
            </a:pPr>
            <a:endParaRPr lang="zh-CN" altLang="en-US">
              <a:solidFill>
                <a:prstClr val="black">
                  <a:tint val="75000"/>
                </a:prstClr>
              </a:solidFill>
            </a:endParaRPr>
          </a:p>
        </p:txBody>
      </p:sp>
      <p:sp>
        <p:nvSpPr>
          <p:cNvPr id="6" name="灯片编号占位符 4"/>
          <p:cNvSpPr>
            <a:spLocks noGrp="1"/>
          </p:cNvSpPr>
          <p:nvPr>
            <p:ph type="sldNum" sz="quarter" idx="12"/>
          </p:nvPr>
        </p:nvSpPr>
        <p:spPr>
          <a:xfrm>
            <a:off x="8675688" y="6453188"/>
            <a:ext cx="371475" cy="365125"/>
          </a:xfrm>
        </p:spPr>
        <p:txBody>
          <a:bodyPr/>
          <a:lstStyle>
            <a:lvl1pPr>
              <a:defRPr b="1">
                <a:solidFill>
                  <a:srgbClr val="C00000"/>
                </a:solidFill>
                <a:effectLst>
                  <a:glow rad="685800">
                    <a:srgbClr val="FFFF99">
                      <a:alpha val="40000"/>
                    </a:srgbClr>
                  </a:glow>
                </a:effectLst>
              </a:defRPr>
            </a:lvl1pPr>
          </a:lstStyle>
          <a:p>
            <a:pPr>
              <a:defRPr/>
            </a:pPr>
            <a:fld id="{2D11869B-3427-4036-BD9C-CDC28A90FBAF}" type="slidenum">
              <a:rPr lang="zh-CN" altLang="en-US"/>
              <a:pPr>
                <a:defRPr/>
              </a:pPr>
              <a:t>‹#›</a:t>
            </a:fld>
            <a:endParaRPr lang="zh-CN" altLang="en-US" dirty="0"/>
          </a:p>
        </p:txBody>
      </p:sp>
    </p:spTree>
    <p:extLst>
      <p:ext uri="{BB962C8B-B14F-4D97-AF65-F5344CB8AC3E}">
        <p14:creationId xmlns:p14="http://schemas.microsoft.com/office/powerpoint/2010/main" val="271115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defRPr/>
            </a:pPr>
            <a:endParaRPr lang="en-US" sz="1200" kern="1200">
              <a:solidFill>
                <a:prstClr val="black">
                  <a:tint val="75000"/>
                </a:prstClr>
              </a:solidFill>
              <a:latin typeface="Arial" pitchFamily="34"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defRPr/>
            </a:pPr>
            <a:endParaRPr lang="en-US" sz="1200" kern="1200">
              <a:solidFill>
                <a:prstClr val="black">
                  <a:tint val="75000"/>
                </a:prstClr>
              </a:solidFill>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defRPr/>
            </a:pPr>
            <a:fld id="{6EF97FA5-94DB-459B-8E5D-031A45794050}" type="slidenum">
              <a:rPr lang="en-US" sz="1200" kern="1200">
                <a:solidFill>
                  <a:prstClr val="black">
                    <a:tint val="75000"/>
                  </a:prstClr>
                </a:solidFill>
                <a:latin typeface="Arial" pitchFamily="34" charset="0"/>
                <a:ea typeface="+mn-ea"/>
                <a:cs typeface="+mn-cs"/>
              </a:rPr>
              <a:pPr algn="r" rtl="0" fontAlgn="base">
                <a:spcBef>
                  <a:spcPct val="0"/>
                </a:spcBef>
                <a:spcAft>
                  <a:spcPct val="0"/>
                </a:spcAft>
                <a:defRPr/>
              </a:pPr>
              <a:t>‹#›</a:t>
            </a:fld>
            <a:endParaRPr lang="en-US" sz="1200" kern="1200">
              <a:solidFill>
                <a:prstClr val="black">
                  <a:tint val="75000"/>
                </a:prstClr>
              </a:solidFill>
              <a:latin typeface="Arial" pitchFamily="34" charset="0"/>
              <a:ea typeface="+mn-ea"/>
              <a:cs typeface="+mn-cs"/>
            </a:endParaRPr>
          </a:p>
        </p:txBody>
      </p:sp>
    </p:spTree>
    <p:extLst>
      <p:ext uri="{BB962C8B-B14F-4D97-AF65-F5344CB8AC3E}">
        <p14:creationId xmlns:p14="http://schemas.microsoft.com/office/powerpoint/2010/main" val="2409850141"/>
      </p:ext>
    </p:extLst>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hidden">
          <a:xfrm>
            <a:off x="1752600" y="1600200"/>
            <a:ext cx="7391400" cy="5257800"/>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fontAlgn="base">
              <a:spcBef>
                <a:spcPct val="0"/>
              </a:spcBef>
              <a:spcAft>
                <a:spcPct val="0"/>
              </a:spcAft>
            </a:pPr>
            <a:endParaRPr lang="zh-TW" altLang="en-US" sz="2000" smtClean="0">
              <a:solidFill>
                <a:srgbClr val="3333FF"/>
              </a:solidFill>
              <a:latin typeface="Arial" pitchFamily="34" charset="0"/>
              <a:ea typeface="新細明體" pitchFamily="18" charset="-120"/>
            </a:endParaRPr>
          </a:p>
        </p:txBody>
      </p:sp>
      <p:grpSp>
        <p:nvGrpSpPr>
          <p:cNvPr id="2" name="Group 3"/>
          <p:cNvGrpSpPr>
            <a:grpSpLocks/>
          </p:cNvGrpSpPr>
          <p:nvPr/>
        </p:nvGrpSpPr>
        <p:grpSpPr bwMode="auto">
          <a:xfrm>
            <a:off x="0" y="-19050"/>
            <a:ext cx="9144000" cy="1658938"/>
            <a:chOff x="0" y="-9"/>
            <a:chExt cx="5760" cy="1045"/>
          </a:xfrm>
        </p:grpSpPr>
        <p:sp>
          <p:nvSpPr>
            <p:cNvPr id="6" name="Freeform 4"/>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nvGrpSpPr>
            <p:cNvPr id="3" name="Group 5"/>
            <p:cNvGrpSpPr>
              <a:grpSpLocks/>
            </p:cNvGrpSpPr>
            <p:nvPr userDrawn="1"/>
          </p:nvGrpSpPr>
          <p:grpSpPr bwMode="auto">
            <a:xfrm>
              <a:off x="333" y="-9"/>
              <a:ext cx="5176" cy="1044"/>
              <a:chOff x="333" y="-9"/>
              <a:chExt cx="5176" cy="1044"/>
            </a:xfrm>
          </p:grpSpPr>
          <p:sp>
            <p:nvSpPr>
              <p:cNvPr id="36" name="Freeform 6"/>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7" name="Freeform 7"/>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8" name="Freeform 8"/>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9" name="Freeform 9"/>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0" name="Freeform 10"/>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1" name="Freeform 11"/>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2" name="Freeform 12"/>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3" name="Freeform 13"/>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4" name="Freeform 14"/>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5" name="Freeform 15"/>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6" name="Freeform 16"/>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7" name="Freeform 17"/>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8" name="Freeform 18"/>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49" name="Freeform 19"/>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0" name="Freeform 20"/>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1" name="Freeform 21"/>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2" name="Freeform 22"/>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3" name="Freeform 23"/>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4" name="Freeform 24"/>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5" name="Freeform 25"/>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6" name="Freeform 26"/>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7" name="Freeform 27"/>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8" name="Freeform 28"/>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59" name="Freeform 29"/>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0" name="Freeform 30"/>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1" name="Freeform 31"/>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2" name="Freeform 32"/>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3" name="Freeform 33"/>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4" name="Freeform 34"/>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5" name="Freeform 35"/>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6" name="Freeform 36"/>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7" name="Freeform 37"/>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8" name="Freeform 38"/>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69" name="Freeform 39"/>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0" name="Freeform 40"/>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1" name="Freeform 41"/>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2" name="Freeform 42"/>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3" name="Freeform 43"/>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4" name="Freeform 44"/>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5" name="Freeform 45"/>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6" name="Freeform 46"/>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7" name="Freeform 47"/>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8" name="Freeform 48"/>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79" name="Freeform 49"/>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0" name="Freeform 50"/>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1" name="Freeform 51"/>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2" name="Freeform 52"/>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3" name="Freeform 53"/>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4" name="Freeform 54"/>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5" name="Freeform 55"/>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6" name="Freeform 56"/>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7" name="Freeform 57"/>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8" name="Freeform 58"/>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89" name="Freeform 59"/>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90" name="Freeform 60"/>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91" name="Freeform 61"/>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nvGrpSpPr>
            <p:cNvPr id="5" name="Group 62"/>
            <p:cNvGrpSpPr>
              <a:grpSpLocks/>
            </p:cNvGrpSpPr>
            <p:nvPr userDrawn="1"/>
          </p:nvGrpSpPr>
          <p:grpSpPr bwMode="auto">
            <a:xfrm>
              <a:off x="7" y="-154"/>
              <a:ext cx="5739" cy="418"/>
              <a:chOff x="1056" y="111"/>
              <a:chExt cx="2448" cy="418"/>
            </a:xfrm>
          </p:grpSpPr>
          <p:sp>
            <p:nvSpPr>
              <p:cNvPr id="25" name="Line 63"/>
              <p:cNvSpPr>
                <a:spLocks noChangeShapeType="1"/>
              </p:cNvSpPr>
              <p:nvPr userDrawn="1"/>
            </p:nvSpPr>
            <p:spPr bwMode="white">
              <a:xfrm>
                <a:off x="1056" y="332"/>
                <a:ext cx="2448"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6" name="Line 64"/>
              <p:cNvSpPr>
                <a:spLocks noChangeShapeType="1"/>
              </p:cNvSpPr>
              <p:nvPr userDrawn="1"/>
            </p:nvSpPr>
            <p:spPr bwMode="white">
              <a:xfrm>
                <a:off x="1254"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7" name="Line 65"/>
              <p:cNvSpPr>
                <a:spLocks noChangeShapeType="1"/>
              </p:cNvSpPr>
              <p:nvPr userDrawn="1"/>
            </p:nvSpPr>
            <p:spPr bwMode="white">
              <a:xfrm>
                <a:off x="1482"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8" name="Line 66"/>
              <p:cNvSpPr>
                <a:spLocks noChangeShapeType="1"/>
              </p:cNvSpPr>
              <p:nvPr userDrawn="1"/>
            </p:nvSpPr>
            <p:spPr bwMode="white">
              <a:xfrm>
                <a:off x="1710"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9" name="Line 67"/>
              <p:cNvSpPr>
                <a:spLocks noChangeShapeType="1"/>
              </p:cNvSpPr>
              <p:nvPr userDrawn="1"/>
            </p:nvSpPr>
            <p:spPr bwMode="white">
              <a:xfrm>
                <a:off x="1938"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0" name="Line 68"/>
              <p:cNvSpPr>
                <a:spLocks noChangeShapeType="1"/>
              </p:cNvSpPr>
              <p:nvPr userDrawn="1"/>
            </p:nvSpPr>
            <p:spPr bwMode="white">
              <a:xfrm>
                <a:off x="2166"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1" name="Line 69"/>
              <p:cNvSpPr>
                <a:spLocks noChangeShapeType="1"/>
              </p:cNvSpPr>
              <p:nvPr userDrawn="1"/>
            </p:nvSpPr>
            <p:spPr bwMode="white">
              <a:xfrm>
                <a:off x="2394"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2" name="Line 70"/>
              <p:cNvSpPr>
                <a:spLocks noChangeShapeType="1"/>
              </p:cNvSpPr>
              <p:nvPr userDrawn="1"/>
            </p:nvSpPr>
            <p:spPr bwMode="white">
              <a:xfrm>
                <a:off x="2622"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 name="Line 71"/>
              <p:cNvSpPr>
                <a:spLocks noChangeShapeType="1"/>
              </p:cNvSpPr>
              <p:nvPr userDrawn="1"/>
            </p:nvSpPr>
            <p:spPr bwMode="white">
              <a:xfrm>
                <a:off x="2850"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 name="Line 72"/>
              <p:cNvSpPr>
                <a:spLocks noChangeShapeType="1"/>
              </p:cNvSpPr>
              <p:nvPr userDrawn="1"/>
            </p:nvSpPr>
            <p:spPr bwMode="white">
              <a:xfrm>
                <a:off x="3078"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5" name="Line 73"/>
              <p:cNvSpPr>
                <a:spLocks noChangeShapeType="1"/>
              </p:cNvSpPr>
              <p:nvPr userDrawn="1"/>
            </p:nvSpPr>
            <p:spPr bwMode="white">
              <a:xfrm>
                <a:off x="3306" y="111"/>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nvGrpSpPr>
            <p:cNvPr id="7" name="Group 74"/>
            <p:cNvGrpSpPr>
              <a:grpSpLocks/>
            </p:cNvGrpSpPr>
            <p:nvPr userDrawn="1"/>
          </p:nvGrpSpPr>
          <p:grpSpPr bwMode="auto">
            <a:xfrm>
              <a:off x="-1261" y="0"/>
              <a:ext cx="2098" cy="1031"/>
              <a:chOff x="1208" y="109"/>
              <a:chExt cx="2098" cy="423"/>
            </a:xfrm>
          </p:grpSpPr>
          <p:sp>
            <p:nvSpPr>
              <p:cNvPr id="10" name="Line 75"/>
              <p:cNvSpPr>
                <a:spLocks noChangeShapeType="1"/>
              </p:cNvSpPr>
              <p:nvPr userDrawn="1"/>
            </p:nvSpPr>
            <p:spPr bwMode="ltGray">
              <a:xfrm>
                <a:off x="2850" y="110"/>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1" name="Line 76"/>
              <p:cNvSpPr>
                <a:spLocks noChangeShapeType="1"/>
              </p:cNvSpPr>
              <p:nvPr userDrawn="1"/>
            </p:nvSpPr>
            <p:spPr bwMode="ltGray">
              <a:xfrm>
                <a:off x="2972" y="332"/>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2" name="Line 77"/>
              <p:cNvSpPr>
                <a:spLocks noChangeShapeType="1"/>
              </p:cNvSpPr>
              <p:nvPr userDrawn="1"/>
            </p:nvSpPr>
            <p:spPr bwMode="ltGray">
              <a:xfrm>
                <a:off x="3078" y="350"/>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3" name="Line 78"/>
              <p:cNvSpPr>
                <a:spLocks noChangeShapeType="1"/>
              </p:cNvSpPr>
              <p:nvPr userDrawn="1"/>
            </p:nvSpPr>
            <p:spPr bwMode="ltGray">
              <a:xfrm>
                <a:off x="3306" y="450"/>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4" name="Line 79"/>
              <p:cNvSpPr>
                <a:spLocks noChangeShapeType="1"/>
              </p:cNvSpPr>
              <p:nvPr userDrawn="1"/>
            </p:nvSpPr>
            <p:spPr bwMode="ltGray">
              <a:xfrm>
                <a:off x="2166" y="114"/>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5" name="Line 80"/>
              <p:cNvSpPr>
                <a:spLocks noChangeShapeType="1"/>
              </p:cNvSpPr>
              <p:nvPr userDrawn="1"/>
            </p:nvSpPr>
            <p:spPr bwMode="ltGray">
              <a:xfrm>
                <a:off x="1938" y="111"/>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6" name="Line 81"/>
              <p:cNvSpPr>
                <a:spLocks noChangeShapeType="1"/>
              </p:cNvSpPr>
              <p:nvPr userDrawn="1"/>
            </p:nvSpPr>
            <p:spPr bwMode="ltGray">
              <a:xfrm flipH="1">
                <a:off x="1912" y="332"/>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7" name="Line 82"/>
              <p:cNvSpPr>
                <a:spLocks noChangeShapeType="1"/>
              </p:cNvSpPr>
              <p:nvPr userDrawn="1"/>
            </p:nvSpPr>
            <p:spPr bwMode="ltGray">
              <a:xfrm>
                <a:off x="1778" y="332"/>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8" name="Line 83"/>
              <p:cNvSpPr>
                <a:spLocks noChangeShapeType="1"/>
              </p:cNvSpPr>
              <p:nvPr userDrawn="1"/>
            </p:nvSpPr>
            <p:spPr bwMode="ltGray">
              <a:xfrm flipH="1">
                <a:off x="1578" y="332"/>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19" name="Line 84"/>
              <p:cNvSpPr>
                <a:spLocks noChangeShapeType="1"/>
              </p:cNvSpPr>
              <p:nvPr userDrawn="1"/>
            </p:nvSpPr>
            <p:spPr bwMode="ltGray">
              <a:xfrm>
                <a:off x="1208" y="332"/>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0" name="Line 85"/>
              <p:cNvSpPr>
                <a:spLocks noChangeShapeType="1"/>
              </p:cNvSpPr>
              <p:nvPr userDrawn="1"/>
            </p:nvSpPr>
            <p:spPr bwMode="ltGray">
              <a:xfrm>
                <a:off x="1480" y="234"/>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1" name="Line 86"/>
              <p:cNvSpPr>
                <a:spLocks noChangeShapeType="1"/>
              </p:cNvSpPr>
              <p:nvPr userDrawn="1"/>
            </p:nvSpPr>
            <p:spPr bwMode="ltGray">
              <a:xfrm>
                <a:off x="1254" y="252"/>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2" name="Line 87"/>
              <p:cNvSpPr>
                <a:spLocks noChangeShapeType="1"/>
              </p:cNvSpPr>
              <p:nvPr userDrawn="1"/>
            </p:nvSpPr>
            <p:spPr bwMode="ltGray">
              <a:xfrm flipH="1" flipV="1">
                <a:off x="1482" y="109"/>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3" name="Line 88"/>
              <p:cNvSpPr>
                <a:spLocks noChangeShapeType="1"/>
              </p:cNvSpPr>
              <p:nvPr userDrawn="1"/>
            </p:nvSpPr>
            <p:spPr bwMode="ltGray">
              <a:xfrm>
                <a:off x="1710" y="180"/>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24" name="Line 89"/>
              <p:cNvSpPr>
                <a:spLocks noChangeShapeType="1"/>
              </p:cNvSpPr>
              <p:nvPr userDrawn="1"/>
            </p:nvSpPr>
            <p:spPr bwMode="ltGray">
              <a:xfrm flipV="1">
                <a:off x="1710" y="111"/>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pic>
        <p:nvPicPr>
          <p:cNvPr id="92" name="Picture 95" descr="j0126756"/>
          <p:cNvPicPr>
            <a:picLocks noChangeAspect="1" noChangeArrowheads="1"/>
          </p:cNvPicPr>
          <p:nvPr/>
        </p:nvPicPr>
        <p:blipFill>
          <a:blip r:embed="rId2" cstate="print"/>
          <a:srcRect/>
          <a:stretch>
            <a:fillRect/>
          </a:stretch>
        </p:blipFill>
        <p:spPr bwMode="auto">
          <a:xfrm>
            <a:off x="228600" y="2362200"/>
            <a:ext cx="1344613" cy="1344613"/>
          </a:xfrm>
          <a:prstGeom prst="rect">
            <a:avLst/>
          </a:prstGeom>
          <a:noFill/>
          <a:ln w="9525">
            <a:noFill/>
            <a:miter lim="800000"/>
            <a:headEnd/>
            <a:tailEnd/>
          </a:ln>
        </p:spPr>
      </p:pic>
      <p:sp>
        <p:nvSpPr>
          <p:cNvPr id="341082" name="Rectangle 90"/>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341083" name="Rectangle 91"/>
          <p:cNvSpPr>
            <a:spLocks noGrp="1" noChangeArrowheads="1"/>
          </p:cNvSpPr>
          <p:nvPr>
            <p:ph type="subTitle" idx="1"/>
          </p:nvPr>
        </p:nvSpPr>
        <p:spPr>
          <a:xfrm>
            <a:off x="1828800" y="4572000"/>
            <a:ext cx="6934200" cy="1295400"/>
          </a:xfrm>
        </p:spPr>
        <p:txBody>
          <a:bodyPr/>
          <a:lstStyle>
            <a:lvl1pPr marL="0" indent="0" algn="ctr">
              <a:buFontTx/>
              <a:buNone/>
              <a:defRPr/>
            </a:lvl1pPr>
          </a:lstStyle>
          <a:p>
            <a:r>
              <a:rPr lang="en-US"/>
              <a:t>Click to edit Master subtitle style</a:t>
            </a:r>
          </a:p>
        </p:txBody>
      </p:sp>
      <p:sp>
        <p:nvSpPr>
          <p:cNvPr id="93" name="Rectangle 92"/>
          <p:cNvSpPr>
            <a:spLocks noGrp="1" noChangeArrowheads="1"/>
          </p:cNvSpPr>
          <p:nvPr>
            <p:ph type="dt" sz="half" idx="10"/>
          </p:nvPr>
        </p:nvSpPr>
        <p:spPr>
          <a:xfrm>
            <a:off x="533400" y="6324600"/>
            <a:ext cx="1905000" cy="457200"/>
          </a:xfrm>
        </p:spPr>
        <p:txBody>
          <a:bodyPr/>
          <a:lstStyle>
            <a:lvl1pPr>
              <a:defRPr/>
            </a:lvl1pPr>
          </a:lstStyle>
          <a:p>
            <a:fld id="{22AF48ED-C111-4155-A364-95346830C5A7}" type="datetimeFigureOut">
              <a:rPr lang="zh-TW" altLang="en-US">
                <a:solidFill>
                  <a:srgbClr val="3333FF"/>
                </a:solidFill>
              </a:rPr>
              <a:pPr/>
              <a:t>2015/9/29</a:t>
            </a:fld>
            <a:endParaRPr lang="en-US" altLang="zh-TW">
              <a:solidFill>
                <a:srgbClr val="3333FF"/>
              </a:solidFill>
            </a:endParaRPr>
          </a:p>
        </p:txBody>
      </p:sp>
      <p:sp>
        <p:nvSpPr>
          <p:cNvPr id="94" name="Rectangle 93"/>
          <p:cNvSpPr>
            <a:spLocks noGrp="1" noChangeArrowheads="1"/>
          </p:cNvSpPr>
          <p:nvPr>
            <p:ph type="ftr" sz="quarter" idx="11"/>
          </p:nvPr>
        </p:nvSpPr>
        <p:spPr>
          <a:xfrm>
            <a:off x="3200400" y="6324600"/>
            <a:ext cx="2895600" cy="457200"/>
          </a:xfrm>
        </p:spPr>
        <p:txBody>
          <a:bodyPr/>
          <a:lstStyle>
            <a:lvl1pPr>
              <a:defRPr/>
            </a:lvl1pPr>
          </a:lstStyle>
          <a:p>
            <a:endParaRPr lang="zh-TW" altLang="en-US">
              <a:solidFill>
                <a:srgbClr val="3333FF"/>
              </a:solidFill>
            </a:endParaRPr>
          </a:p>
        </p:txBody>
      </p:sp>
      <p:sp>
        <p:nvSpPr>
          <p:cNvPr id="95" name="Rectangle 94"/>
          <p:cNvSpPr>
            <a:spLocks noGrp="1" noChangeArrowheads="1"/>
          </p:cNvSpPr>
          <p:nvPr>
            <p:ph type="sldNum" sz="quarter" idx="12"/>
          </p:nvPr>
        </p:nvSpPr>
        <p:spPr>
          <a:xfrm>
            <a:off x="6858000" y="6324600"/>
            <a:ext cx="1905000" cy="457200"/>
          </a:xfrm>
        </p:spPr>
        <p:txBody>
          <a:bodyPr/>
          <a:lstStyle>
            <a:lvl1pPr>
              <a:defRPr/>
            </a:lvl1pPr>
          </a:lstStyle>
          <a:p>
            <a:fld id="{A323E139-FB51-42B0-AC0F-25FBB1EA059F}"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343795287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2646B31-DB0E-4E21-B077-B887F03AEF3E}" type="datetimeFigureOut">
              <a:rPr lang="zh-TW" altLang="en-US">
                <a:solidFill>
                  <a:srgbClr val="3333FF"/>
                </a:solidFill>
              </a:rPr>
              <a:pPr/>
              <a:t>2015/9/29</a:t>
            </a:fld>
            <a:endParaRPr lang="en-US" altLang="zh-TW">
              <a:solidFill>
                <a:srgbClr val="3333FF"/>
              </a:solidFill>
            </a:endParaRPr>
          </a:p>
        </p:txBody>
      </p:sp>
      <p:sp>
        <p:nvSpPr>
          <p:cNvPr id="5"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6" name="Rectangle 6"/>
          <p:cNvSpPr>
            <a:spLocks noGrp="1" noChangeArrowheads="1"/>
          </p:cNvSpPr>
          <p:nvPr>
            <p:ph type="sldNum" sz="quarter" idx="12"/>
          </p:nvPr>
        </p:nvSpPr>
        <p:spPr>
          <a:ln/>
        </p:spPr>
        <p:txBody>
          <a:bodyPr/>
          <a:lstStyle>
            <a:lvl1pPr>
              <a:defRPr/>
            </a:lvl1pPr>
          </a:lstStyle>
          <a:p>
            <a:fld id="{3FAF9D83-4AD6-4BE5-AB53-3D6A452754C0}"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311040551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A324EAB-97D3-431D-980D-C5AFF084AACD}" type="datetimeFigureOut">
              <a:rPr lang="zh-TW" altLang="en-US">
                <a:solidFill>
                  <a:srgbClr val="3333FF"/>
                </a:solidFill>
              </a:rPr>
              <a:pPr/>
              <a:t>2015/9/29</a:t>
            </a:fld>
            <a:endParaRPr lang="en-US" altLang="zh-TW">
              <a:solidFill>
                <a:srgbClr val="3333FF"/>
              </a:solidFill>
            </a:endParaRPr>
          </a:p>
        </p:txBody>
      </p:sp>
      <p:sp>
        <p:nvSpPr>
          <p:cNvPr id="5"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6" name="Rectangle 6"/>
          <p:cNvSpPr>
            <a:spLocks noGrp="1" noChangeArrowheads="1"/>
          </p:cNvSpPr>
          <p:nvPr>
            <p:ph type="sldNum" sz="quarter" idx="12"/>
          </p:nvPr>
        </p:nvSpPr>
        <p:spPr>
          <a:ln/>
        </p:spPr>
        <p:txBody>
          <a:bodyPr/>
          <a:lstStyle>
            <a:lvl1pPr>
              <a:defRPr/>
            </a:lvl1pPr>
          </a:lstStyle>
          <a:p>
            <a:fld id="{D659E8E4-10FC-4B45-BA3F-1CC3915DD47C}"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4271934748"/>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217B0141-CCA5-440A-900E-B5A757964D88}" type="datetimeFigureOut">
              <a:rPr lang="zh-TW" altLang="en-US">
                <a:solidFill>
                  <a:srgbClr val="3333FF"/>
                </a:solidFill>
              </a:rPr>
              <a:pPr/>
              <a:t>2015/9/29</a:t>
            </a:fld>
            <a:endParaRPr lang="en-US" altLang="zh-TW">
              <a:solidFill>
                <a:srgbClr val="3333FF"/>
              </a:solidFill>
            </a:endParaRPr>
          </a:p>
        </p:txBody>
      </p:sp>
      <p:sp>
        <p:nvSpPr>
          <p:cNvPr id="6"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7" name="Rectangle 6"/>
          <p:cNvSpPr>
            <a:spLocks noGrp="1" noChangeArrowheads="1"/>
          </p:cNvSpPr>
          <p:nvPr>
            <p:ph type="sldNum" sz="quarter" idx="12"/>
          </p:nvPr>
        </p:nvSpPr>
        <p:spPr>
          <a:ln/>
        </p:spPr>
        <p:txBody>
          <a:bodyPr/>
          <a:lstStyle>
            <a:lvl1pPr>
              <a:defRPr/>
            </a:lvl1pPr>
          </a:lstStyle>
          <a:p>
            <a:fld id="{8171639E-55C3-43EF-9658-358B2460BA6A}"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4265836655"/>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679F9E0-1A51-4002-8267-96024C053575}" type="datetimeFigureOut">
              <a:rPr lang="zh-TW" altLang="en-US">
                <a:solidFill>
                  <a:srgbClr val="3333FF"/>
                </a:solidFill>
              </a:rPr>
              <a:pPr/>
              <a:t>2015/9/29</a:t>
            </a:fld>
            <a:endParaRPr lang="en-US" altLang="zh-TW">
              <a:solidFill>
                <a:srgbClr val="3333FF"/>
              </a:solidFill>
            </a:endParaRPr>
          </a:p>
        </p:txBody>
      </p:sp>
      <p:sp>
        <p:nvSpPr>
          <p:cNvPr id="8"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9" name="Rectangle 6"/>
          <p:cNvSpPr>
            <a:spLocks noGrp="1" noChangeArrowheads="1"/>
          </p:cNvSpPr>
          <p:nvPr>
            <p:ph type="sldNum" sz="quarter" idx="12"/>
          </p:nvPr>
        </p:nvSpPr>
        <p:spPr>
          <a:ln/>
        </p:spPr>
        <p:txBody>
          <a:bodyPr/>
          <a:lstStyle>
            <a:lvl1pPr>
              <a:defRPr/>
            </a:lvl1pPr>
          </a:lstStyle>
          <a:p>
            <a:fld id="{1C0F0DA4-2B18-4959-9C0A-AE63E86AA244}"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4039995547"/>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E9B6501-0B02-4376-B10C-F36ECD01820D}" type="datetimeFigureOut">
              <a:rPr lang="zh-TW" altLang="en-US">
                <a:solidFill>
                  <a:srgbClr val="3333FF"/>
                </a:solidFill>
              </a:rPr>
              <a:pPr/>
              <a:t>2015/9/29</a:t>
            </a:fld>
            <a:endParaRPr lang="en-US" altLang="zh-TW">
              <a:solidFill>
                <a:srgbClr val="3333FF"/>
              </a:solidFill>
            </a:endParaRPr>
          </a:p>
        </p:txBody>
      </p:sp>
      <p:sp>
        <p:nvSpPr>
          <p:cNvPr id="4"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5" name="Rectangle 6"/>
          <p:cNvSpPr>
            <a:spLocks noGrp="1" noChangeArrowheads="1"/>
          </p:cNvSpPr>
          <p:nvPr>
            <p:ph type="sldNum" sz="quarter" idx="12"/>
          </p:nvPr>
        </p:nvSpPr>
        <p:spPr>
          <a:ln/>
        </p:spPr>
        <p:txBody>
          <a:bodyPr/>
          <a:lstStyle>
            <a:lvl1pPr>
              <a:defRPr/>
            </a:lvl1pPr>
          </a:lstStyle>
          <a:p>
            <a:fld id="{8D66A4D6-8809-4236-B044-F6A6EDC882F9}"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3070480914"/>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208921F-C5CE-44D4-A50A-E7E2FA1A24FB}" type="datetimeFigureOut">
              <a:rPr lang="zh-TW" altLang="en-US">
                <a:solidFill>
                  <a:srgbClr val="3333FF"/>
                </a:solidFill>
              </a:rPr>
              <a:pPr/>
              <a:t>2015/9/29</a:t>
            </a:fld>
            <a:endParaRPr lang="en-US" altLang="zh-TW">
              <a:solidFill>
                <a:srgbClr val="3333FF"/>
              </a:solidFill>
            </a:endParaRPr>
          </a:p>
        </p:txBody>
      </p:sp>
      <p:sp>
        <p:nvSpPr>
          <p:cNvPr id="3"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4" name="Rectangle 6"/>
          <p:cNvSpPr>
            <a:spLocks noGrp="1" noChangeArrowheads="1"/>
          </p:cNvSpPr>
          <p:nvPr>
            <p:ph type="sldNum" sz="quarter" idx="12"/>
          </p:nvPr>
        </p:nvSpPr>
        <p:spPr>
          <a:ln/>
        </p:spPr>
        <p:txBody>
          <a:bodyPr/>
          <a:lstStyle>
            <a:lvl1pPr>
              <a:defRPr/>
            </a:lvl1pPr>
          </a:lstStyle>
          <a:p>
            <a:fld id="{8FFF7D62-C05F-4EBF-8580-57543CEAD47E}"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263012685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日期占位符 2"/>
          <p:cNvSpPr>
            <a:spLocks noGrp="1"/>
          </p:cNvSpPr>
          <p:nvPr>
            <p:ph type="dt" sz="half" idx="10"/>
          </p:nvPr>
        </p:nvSpPr>
        <p:spPr>
          <a:xfrm>
            <a:off x="4716016" y="6453336"/>
            <a:ext cx="946448" cy="365125"/>
          </a:xfrm>
        </p:spPr>
        <p:txBody>
          <a:bodyPr/>
          <a:lstStyle/>
          <a:p>
            <a:fld id="{112F5A3F-8B63-463D-830A-105C088E40AF}" type="datetime1">
              <a:rPr lang="zh-CN" altLang="en-US" smtClean="0"/>
              <a:pPr/>
              <a:t>2015/9/29</a:t>
            </a:fld>
            <a:endParaRPr lang="zh-CN" altLang="en-US"/>
          </a:p>
        </p:txBody>
      </p:sp>
      <p:sp>
        <p:nvSpPr>
          <p:cNvPr id="10" name="页脚占位符 3"/>
          <p:cNvSpPr>
            <a:spLocks noGrp="1"/>
          </p:cNvSpPr>
          <p:nvPr>
            <p:ph type="ftr" sz="quarter" idx="11"/>
          </p:nvPr>
        </p:nvSpPr>
        <p:spPr>
          <a:xfrm>
            <a:off x="5724128" y="6453336"/>
            <a:ext cx="2895600" cy="365125"/>
          </a:xfrm>
        </p:spPr>
        <p:txBody>
          <a:bodyPr/>
          <a:lstStyle/>
          <a:p>
            <a:endParaRPr lang="zh-CN" altLang="en-US"/>
          </a:p>
        </p:txBody>
      </p:sp>
      <p:sp>
        <p:nvSpPr>
          <p:cNvPr id="11"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12"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3491548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AA7A6AA-942E-4E71-8D01-9E910A9AC2B1}" type="datetimeFigureOut">
              <a:rPr lang="zh-TW" altLang="en-US">
                <a:solidFill>
                  <a:srgbClr val="3333FF"/>
                </a:solidFill>
              </a:rPr>
              <a:pPr/>
              <a:t>2015/9/29</a:t>
            </a:fld>
            <a:endParaRPr lang="en-US" altLang="zh-TW">
              <a:solidFill>
                <a:srgbClr val="3333FF"/>
              </a:solidFill>
            </a:endParaRPr>
          </a:p>
        </p:txBody>
      </p:sp>
      <p:sp>
        <p:nvSpPr>
          <p:cNvPr id="6"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7" name="Rectangle 6"/>
          <p:cNvSpPr>
            <a:spLocks noGrp="1" noChangeArrowheads="1"/>
          </p:cNvSpPr>
          <p:nvPr>
            <p:ph type="sldNum" sz="quarter" idx="12"/>
          </p:nvPr>
        </p:nvSpPr>
        <p:spPr>
          <a:ln/>
        </p:spPr>
        <p:txBody>
          <a:bodyPr/>
          <a:lstStyle>
            <a:lvl1pPr>
              <a:defRPr/>
            </a:lvl1pPr>
          </a:lstStyle>
          <a:p>
            <a:fld id="{D56BA6D8-38EA-4A3C-BC84-1526D815884F}"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37465856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1B36073-7A8D-46B7-AA5A-E763DC435A95}" type="datetimeFigureOut">
              <a:rPr lang="zh-TW" altLang="en-US">
                <a:solidFill>
                  <a:srgbClr val="3333FF"/>
                </a:solidFill>
              </a:rPr>
              <a:pPr/>
              <a:t>2015/9/29</a:t>
            </a:fld>
            <a:endParaRPr lang="en-US" altLang="zh-TW">
              <a:solidFill>
                <a:srgbClr val="3333FF"/>
              </a:solidFill>
            </a:endParaRPr>
          </a:p>
        </p:txBody>
      </p:sp>
      <p:sp>
        <p:nvSpPr>
          <p:cNvPr id="6"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7" name="Rectangle 6"/>
          <p:cNvSpPr>
            <a:spLocks noGrp="1" noChangeArrowheads="1"/>
          </p:cNvSpPr>
          <p:nvPr>
            <p:ph type="sldNum" sz="quarter" idx="12"/>
          </p:nvPr>
        </p:nvSpPr>
        <p:spPr>
          <a:ln/>
        </p:spPr>
        <p:txBody>
          <a:bodyPr/>
          <a:lstStyle>
            <a:lvl1pPr>
              <a:defRPr/>
            </a:lvl1pPr>
          </a:lstStyle>
          <a:p>
            <a:fld id="{E7D15DF1-20B4-422E-8172-6ED1A9FBFCDF}"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2043356779"/>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154017B-9FB6-41E9-AC42-A629D61ADEB7}" type="datetimeFigureOut">
              <a:rPr lang="zh-TW" altLang="en-US">
                <a:solidFill>
                  <a:srgbClr val="3333FF"/>
                </a:solidFill>
              </a:rPr>
              <a:pPr/>
              <a:t>2015/9/29</a:t>
            </a:fld>
            <a:endParaRPr lang="en-US" altLang="zh-TW">
              <a:solidFill>
                <a:srgbClr val="3333FF"/>
              </a:solidFill>
            </a:endParaRPr>
          </a:p>
        </p:txBody>
      </p:sp>
      <p:sp>
        <p:nvSpPr>
          <p:cNvPr id="5"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6" name="Rectangle 6"/>
          <p:cNvSpPr>
            <a:spLocks noGrp="1" noChangeArrowheads="1"/>
          </p:cNvSpPr>
          <p:nvPr>
            <p:ph type="sldNum" sz="quarter" idx="12"/>
          </p:nvPr>
        </p:nvSpPr>
        <p:spPr>
          <a:ln/>
        </p:spPr>
        <p:txBody>
          <a:bodyPr/>
          <a:lstStyle>
            <a:lvl1pPr>
              <a:defRPr/>
            </a:lvl1pPr>
          </a:lstStyle>
          <a:p>
            <a:fld id="{2A5EC9A9-55F9-47F4-85BA-2DBCBA7018F2}"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978191966"/>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D2DFCF2-6BC9-4EFA-8021-1BB435B7EC44}" type="datetimeFigureOut">
              <a:rPr lang="zh-TW" altLang="en-US">
                <a:solidFill>
                  <a:srgbClr val="3333FF"/>
                </a:solidFill>
              </a:rPr>
              <a:pPr/>
              <a:t>2015/9/29</a:t>
            </a:fld>
            <a:endParaRPr lang="en-US" altLang="zh-TW">
              <a:solidFill>
                <a:srgbClr val="3333FF"/>
              </a:solidFill>
            </a:endParaRPr>
          </a:p>
        </p:txBody>
      </p:sp>
      <p:sp>
        <p:nvSpPr>
          <p:cNvPr id="5"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6" name="Rectangle 6"/>
          <p:cNvSpPr>
            <a:spLocks noGrp="1" noChangeArrowheads="1"/>
          </p:cNvSpPr>
          <p:nvPr>
            <p:ph type="sldNum" sz="quarter" idx="12"/>
          </p:nvPr>
        </p:nvSpPr>
        <p:spPr>
          <a:ln/>
        </p:spPr>
        <p:txBody>
          <a:bodyPr/>
          <a:lstStyle>
            <a:lvl1pPr>
              <a:defRPr/>
            </a:lvl1pPr>
          </a:lstStyle>
          <a:p>
            <a:fld id="{CE873EE7-1FF7-4E83-AB41-C235FC2E1ED4}"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265622201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693FC47-E215-467C-99C6-972E972459F2}" type="datetimeFigureOut">
              <a:rPr lang="zh-TW" altLang="en-US">
                <a:solidFill>
                  <a:srgbClr val="3333FF"/>
                </a:solidFill>
              </a:rPr>
              <a:pPr/>
              <a:t>2015/9/29</a:t>
            </a:fld>
            <a:endParaRPr lang="en-US" altLang="zh-TW">
              <a:solidFill>
                <a:srgbClr val="3333FF"/>
              </a:solidFill>
            </a:endParaRPr>
          </a:p>
        </p:txBody>
      </p:sp>
      <p:sp>
        <p:nvSpPr>
          <p:cNvPr id="6" name="Rectangle 5"/>
          <p:cNvSpPr>
            <a:spLocks noGrp="1" noChangeArrowheads="1"/>
          </p:cNvSpPr>
          <p:nvPr>
            <p:ph type="ftr" sz="quarter" idx="11"/>
          </p:nvPr>
        </p:nvSpPr>
        <p:spPr>
          <a:ln/>
        </p:spPr>
        <p:txBody>
          <a:bodyPr/>
          <a:lstStyle>
            <a:lvl1pPr>
              <a:defRPr/>
            </a:lvl1pPr>
          </a:lstStyle>
          <a:p>
            <a:endParaRPr lang="zh-TW" altLang="en-US">
              <a:solidFill>
                <a:srgbClr val="3333FF"/>
              </a:solidFill>
            </a:endParaRPr>
          </a:p>
        </p:txBody>
      </p:sp>
      <p:sp>
        <p:nvSpPr>
          <p:cNvPr id="7" name="Rectangle 6"/>
          <p:cNvSpPr>
            <a:spLocks noGrp="1" noChangeArrowheads="1"/>
          </p:cNvSpPr>
          <p:nvPr>
            <p:ph type="sldNum" sz="quarter" idx="12"/>
          </p:nvPr>
        </p:nvSpPr>
        <p:spPr>
          <a:ln/>
        </p:spPr>
        <p:txBody>
          <a:bodyPr/>
          <a:lstStyle>
            <a:lvl1pPr>
              <a:defRPr/>
            </a:lvl1pPr>
          </a:lstStyle>
          <a:p>
            <a:fld id="{331907E5-ACB3-43E1-BE02-86CA158F3EFC}"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1989538082"/>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723970" name="Rectangle 2"/>
          <p:cNvSpPr>
            <a:spLocks noChangeArrowheads="1"/>
          </p:cNvSpPr>
          <p:nvPr/>
        </p:nvSpPr>
        <p:spPr bwMode="hidden">
          <a:xfrm>
            <a:off x="1752600" y="1600200"/>
            <a:ext cx="7391400" cy="5257800"/>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nvGrpSpPr>
          <p:cNvPr id="723971" name="Group 3"/>
          <p:cNvGrpSpPr>
            <a:grpSpLocks/>
          </p:cNvGrpSpPr>
          <p:nvPr/>
        </p:nvGrpSpPr>
        <p:grpSpPr bwMode="auto">
          <a:xfrm>
            <a:off x="0" y="-19050"/>
            <a:ext cx="9144000" cy="1658938"/>
            <a:chOff x="0" y="-9"/>
            <a:chExt cx="5760" cy="1045"/>
          </a:xfrm>
        </p:grpSpPr>
        <p:sp>
          <p:nvSpPr>
            <p:cNvPr id="723972" name="Freeform 4"/>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nvGrpSpPr>
            <p:cNvPr id="723973" name="Group 5"/>
            <p:cNvGrpSpPr>
              <a:grpSpLocks/>
            </p:cNvGrpSpPr>
            <p:nvPr userDrawn="1"/>
          </p:nvGrpSpPr>
          <p:grpSpPr bwMode="auto">
            <a:xfrm>
              <a:off x="333" y="-9"/>
              <a:ext cx="5176" cy="1044"/>
              <a:chOff x="333" y="-9"/>
              <a:chExt cx="5176" cy="1044"/>
            </a:xfrm>
          </p:grpSpPr>
          <p:sp>
            <p:nvSpPr>
              <p:cNvPr id="723974" name="Freeform 6"/>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75" name="Freeform 7"/>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76" name="Freeform 8"/>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77" name="Freeform 9"/>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78" name="Freeform 10"/>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79" name="Freeform 11"/>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0" name="Freeform 12"/>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1" name="Freeform 13"/>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2" name="Freeform 14"/>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3" name="Freeform 15"/>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4" name="Freeform 16"/>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5" name="Freeform 17"/>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6" name="Freeform 18"/>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7" name="Freeform 19"/>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8" name="Freeform 20"/>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89" name="Freeform 21"/>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0" name="Freeform 22"/>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1" name="Freeform 23"/>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2" name="Freeform 24"/>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3" name="Freeform 25"/>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4" name="Freeform 26"/>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5" name="Freeform 27"/>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6" name="Freeform 28"/>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7" name="Freeform 29"/>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8" name="Freeform 30"/>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999" name="Freeform 31"/>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0" name="Freeform 32"/>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1" name="Freeform 33"/>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2" name="Freeform 34"/>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3" name="Freeform 35"/>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4" name="Freeform 36"/>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5" name="Freeform 37"/>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6" name="Freeform 38"/>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7" name="Freeform 39"/>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8" name="Freeform 40"/>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09" name="Freeform 41"/>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0" name="Freeform 42"/>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1" name="Freeform 43"/>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2" name="Freeform 44"/>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3" name="Freeform 45"/>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4" name="Freeform 46"/>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5" name="Freeform 47"/>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6" name="Freeform 48"/>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7" name="Freeform 49"/>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8" name="Freeform 50"/>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19" name="Freeform 51"/>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0" name="Freeform 52"/>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1" name="Freeform 53"/>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2" name="Freeform 54"/>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3" name="Freeform 55"/>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4" name="Freeform 56"/>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5" name="Freeform 57"/>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6" name="Freeform 58"/>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7" name="Freeform 59"/>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8" name="Freeform 60"/>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29" name="Freeform 61"/>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nvGrpSpPr>
            <p:cNvPr id="724030" name="Group 62"/>
            <p:cNvGrpSpPr>
              <a:grpSpLocks/>
            </p:cNvGrpSpPr>
            <p:nvPr userDrawn="1"/>
          </p:nvGrpSpPr>
          <p:grpSpPr bwMode="auto">
            <a:xfrm>
              <a:off x="7" y="6"/>
              <a:ext cx="5739" cy="1022"/>
              <a:chOff x="1056" y="111"/>
              <a:chExt cx="2448" cy="418"/>
            </a:xfrm>
          </p:grpSpPr>
          <p:sp>
            <p:nvSpPr>
              <p:cNvPr id="724031" name="Line 63"/>
              <p:cNvSpPr>
                <a:spLocks noChangeShapeType="1"/>
              </p:cNvSpPr>
              <p:nvPr userDrawn="1"/>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2" name="Line 64"/>
              <p:cNvSpPr>
                <a:spLocks noChangeShapeType="1"/>
              </p:cNvSpPr>
              <p:nvPr userDrawn="1"/>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3" name="Line 65"/>
              <p:cNvSpPr>
                <a:spLocks noChangeShapeType="1"/>
              </p:cNvSpPr>
              <p:nvPr userDrawn="1"/>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4" name="Line 66"/>
              <p:cNvSpPr>
                <a:spLocks noChangeShapeType="1"/>
              </p:cNvSpPr>
              <p:nvPr userDrawn="1"/>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5" name="Line 67"/>
              <p:cNvSpPr>
                <a:spLocks noChangeShapeType="1"/>
              </p:cNvSpPr>
              <p:nvPr userDrawn="1"/>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6" name="Line 68"/>
              <p:cNvSpPr>
                <a:spLocks noChangeShapeType="1"/>
              </p:cNvSpPr>
              <p:nvPr userDrawn="1"/>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7" name="Line 69"/>
              <p:cNvSpPr>
                <a:spLocks noChangeShapeType="1"/>
              </p:cNvSpPr>
              <p:nvPr userDrawn="1"/>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8" name="Line 70"/>
              <p:cNvSpPr>
                <a:spLocks noChangeShapeType="1"/>
              </p:cNvSpPr>
              <p:nvPr userDrawn="1"/>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39" name="Line 71"/>
              <p:cNvSpPr>
                <a:spLocks noChangeShapeType="1"/>
              </p:cNvSpPr>
              <p:nvPr userDrawn="1"/>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0" name="Line 72"/>
              <p:cNvSpPr>
                <a:spLocks noChangeShapeType="1"/>
              </p:cNvSpPr>
              <p:nvPr userDrawn="1"/>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1" name="Line 73"/>
              <p:cNvSpPr>
                <a:spLocks noChangeShapeType="1"/>
              </p:cNvSpPr>
              <p:nvPr userDrawn="1"/>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nvGrpSpPr>
            <p:cNvPr id="724042" name="Group 74"/>
            <p:cNvGrpSpPr>
              <a:grpSpLocks/>
            </p:cNvGrpSpPr>
            <p:nvPr userDrawn="1"/>
          </p:nvGrpSpPr>
          <p:grpSpPr bwMode="auto">
            <a:xfrm>
              <a:off x="363" y="1"/>
              <a:ext cx="4919" cy="1034"/>
              <a:chOff x="1208" y="109"/>
              <a:chExt cx="2098" cy="423"/>
            </a:xfrm>
          </p:grpSpPr>
          <p:sp>
            <p:nvSpPr>
              <p:cNvPr id="724043" name="Line 75"/>
              <p:cNvSpPr>
                <a:spLocks noChangeShapeType="1"/>
              </p:cNvSpPr>
              <p:nvPr userDrawn="1"/>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4" name="Line 76"/>
              <p:cNvSpPr>
                <a:spLocks noChangeShapeType="1"/>
              </p:cNvSpPr>
              <p:nvPr userDrawn="1"/>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5" name="Line 77"/>
              <p:cNvSpPr>
                <a:spLocks noChangeShapeType="1"/>
              </p:cNvSpPr>
              <p:nvPr userDrawn="1"/>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6" name="Line 78"/>
              <p:cNvSpPr>
                <a:spLocks noChangeShapeType="1"/>
              </p:cNvSpPr>
              <p:nvPr userDrawn="1"/>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7" name="Line 79"/>
              <p:cNvSpPr>
                <a:spLocks noChangeShapeType="1"/>
              </p:cNvSpPr>
              <p:nvPr userDrawn="1"/>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8" name="Line 80"/>
              <p:cNvSpPr>
                <a:spLocks noChangeShapeType="1"/>
              </p:cNvSpPr>
              <p:nvPr userDrawn="1"/>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49" name="Line 81"/>
              <p:cNvSpPr>
                <a:spLocks noChangeShapeType="1"/>
              </p:cNvSpPr>
              <p:nvPr userDrawn="1"/>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0" name="Line 82"/>
              <p:cNvSpPr>
                <a:spLocks noChangeShapeType="1"/>
              </p:cNvSpPr>
              <p:nvPr userDrawn="1"/>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1" name="Line 83"/>
              <p:cNvSpPr>
                <a:spLocks noChangeShapeType="1"/>
              </p:cNvSpPr>
              <p:nvPr userDrawn="1"/>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2" name="Line 84"/>
              <p:cNvSpPr>
                <a:spLocks noChangeShapeType="1"/>
              </p:cNvSpPr>
              <p:nvPr userDrawn="1"/>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3" name="Line 85"/>
              <p:cNvSpPr>
                <a:spLocks noChangeShapeType="1"/>
              </p:cNvSpPr>
              <p:nvPr userDrawn="1"/>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4" name="Line 86"/>
              <p:cNvSpPr>
                <a:spLocks noChangeShapeType="1"/>
              </p:cNvSpPr>
              <p:nvPr userDrawn="1"/>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5" name="Line 87"/>
              <p:cNvSpPr>
                <a:spLocks noChangeShapeType="1"/>
              </p:cNvSpPr>
              <p:nvPr userDrawn="1"/>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6" name="Line 88"/>
              <p:cNvSpPr>
                <a:spLocks noChangeShapeType="1"/>
              </p:cNvSpPr>
              <p:nvPr userDrawn="1"/>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4057" name="Line 89"/>
              <p:cNvSpPr>
                <a:spLocks noChangeShapeType="1"/>
              </p:cNvSpPr>
              <p:nvPr userDrawn="1"/>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sp>
        <p:nvSpPr>
          <p:cNvPr id="724058" name="Rectangle 90"/>
          <p:cNvSpPr>
            <a:spLocks noGrp="1" noChangeArrowheads="1"/>
          </p:cNvSpPr>
          <p:nvPr>
            <p:ph type="ctrTitle"/>
          </p:nvPr>
        </p:nvSpPr>
        <p:spPr>
          <a:xfrm>
            <a:off x="1828800" y="1828800"/>
            <a:ext cx="6934200" cy="2362200"/>
          </a:xfrm>
        </p:spPr>
        <p:txBody>
          <a:bodyPr/>
          <a:lstStyle>
            <a:lvl1pPr>
              <a:defRPr/>
            </a:lvl1pPr>
          </a:lstStyle>
          <a:p>
            <a:pPr lvl="0"/>
            <a:r>
              <a:rPr lang="en-US" altLang="zh-TW" noProof="0" smtClean="0"/>
              <a:t>Click to edit Master title style</a:t>
            </a:r>
          </a:p>
        </p:txBody>
      </p:sp>
      <p:sp>
        <p:nvSpPr>
          <p:cNvPr id="724059" name="Rectangle 91"/>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altLang="zh-TW" noProof="0" smtClean="0"/>
              <a:t>Click to edit Master subtitle style</a:t>
            </a:r>
          </a:p>
        </p:txBody>
      </p:sp>
      <p:sp>
        <p:nvSpPr>
          <p:cNvPr id="724060" name="Rectangle 92"/>
          <p:cNvSpPr>
            <a:spLocks noGrp="1" noChangeArrowheads="1"/>
          </p:cNvSpPr>
          <p:nvPr>
            <p:ph type="dt" sz="half" idx="2"/>
          </p:nvPr>
        </p:nvSpPr>
        <p:spPr>
          <a:xfrm>
            <a:off x="533400" y="6324600"/>
            <a:ext cx="1905000" cy="457200"/>
          </a:xfrm>
        </p:spPr>
        <p:txBody>
          <a:bodyPr/>
          <a:lstStyle>
            <a:lvl1pPr>
              <a:defRPr/>
            </a:lvl1pPr>
          </a:lstStyle>
          <a:p>
            <a:fld id="{01B05BF8-3A05-4258-A06D-75D784429385}" type="datetimeFigureOut">
              <a:rPr lang="zh-TW" altLang="en-US">
                <a:solidFill>
                  <a:srgbClr val="3333FF"/>
                </a:solidFill>
              </a:rPr>
              <a:pPr/>
              <a:t>2015/9/29</a:t>
            </a:fld>
            <a:endParaRPr lang="en-US" altLang="zh-TW">
              <a:solidFill>
                <a:srgbClr val="3333FF"/>
              </a:solidFill>
            </a:endParaRPr>
          </a:p>
        </p:txBody>
      </p:sp>
      <p:sp>
        <p:nvSpPr>
          <p:cNvPr id="724061" name="Rectangle 93"/>
          <p:cNvSpPr>
            <a:spLocks noGrp="1" noChangeArrowheads="1"/>
          </p:cNvSpPr>
          <p:nvPr>
            <p:ph type="ftr" sz="quarter" idx="3"/>
          </p:nvPr>
        </p:nvSpPr>
        <p:spPr>
          <a:xfrm>
            <a:off x="3200400" y="6324600"/>
            <a:ext cx="2895600" cy="457200"/>
          </a:xfrm>
        </p:spPr>
        <p:txBody>
          <a:bodyPr/>
          <a:lstStyle>
            <a:lvl1pPr>
              <a:defRPr/>
            </a:lvl1pPr>
          </a:lstStyle>
          <a:p>
            <a:endParaRPr lang="en-US" altLang="zh-TW">
              <a:solidFill>
                <a:srgbClr val="3333FF"/>
              </a:solidFill>
            </a:endParaRPr>
          </a:p>
        </p:txBody>
      </p:sp>
      <p:sp>
        <p:nvSpPr>
          <p:cNvPr id="724062" name="Rectangle 94"/>
          <p:cNvSpPr>
            <a:spLocks noGrp="1" noChangeArrowheads="1"/>
          </p:cNvSpPr>
          <p:nvPr>
            <p:ph type="sldNum" sz="quarter" idx="4"/>
          </p:nvPr>
        </p:nvSpPr>
        <p:spPr>
          <a:xfrm>
            <a:off x="6858000" y="6324600"/>
            <a:ext cx="1905000" cy="457200"/>
          </a:xfrm>
        </p:spPr>
        <p:txBody>
          <a:bodyPr/>
          <a:lstStyle>
            <a:lvl1pPr>
              <a:defRPr/>
            </a:lvl1pPr>
          </a:lstStyle>
          <a:p>
            <a:fld id="{5F9CD72E-CD42-4F3C-86C0-0DD866B9E61B}" type="slidenum">
              <a:rPr lang="zh-TW" altLang="en-US">
                <a:solidFill>
                  <a:srgbClr val="3333FF"/>
                </a:solidFill>
              </a:rPr>
              <a:pPr/>
              <a:t>‹#›</a:t>
            </a:fld>
            <a:endParaRPr lang="en-US" altLang="zh-TW">
              <a:solidFill>
                <a:srgbClr val="3333FF"/>
              </a:solidFill>
            </a:endParaRPr>
          </a:p>
        </p:txBody>
      </p:sp>
      <p:pic>
        <p:nvPicPr>
          <p:cNvPr id="724063" name="Picture 95" descr="j01267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1344613" cy="134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70969"/>
      </p:ext>
    </p:extLst>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D0D60AD-1789-4734-8947-3B3B7F2DF198}" type="datetimeFigureOut">
              <a:rPr lang="zh-TW" altLang="en-US">
                <a:solidFill>
                  <a:srgbClr val="3333FF"/>
                </a:solidFill>
              </a:rPr>
              <a:pPr/>
              <a:t>2015/9/29</a:t>
            </a:fld>
            <a:endParaRPr lang="en-US" altLang="zh-TW">
              <a:solidFill>
                <a:srgbClr val="3333FF"/>
              </a:solidFill>
            </a:endParaRPr>
          </a:p>
        </p:txBody>
      </p:sp>
      <p:sp>
        <p:nvSpPr>
          <p:cNvPr id="5" name="页脚占位符 4"/>
          <p:cNvSpPr>
            <a:spLocks noGrp="1"/>
          </p:cNvSpPr>
          <p:nvPr>
            <p:ph type="ftr" sz="quarter" idx="11"/>
          </p:nvPr>
        </p:nvSpPr>
        <p:spPr/>
        <p:txBody>
          <a:bodyPr/>
          <a:lstStyle>
            <a:lvl1pPr>
              <a:defRPr/>
            </a:lvl1pPr>
          </a:lstStyle>
          <a:p>
            <a:endParaRPr lang="en-US" altLang="zh-TW">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E49E6308-E29B-4881-A0B2-CBF8E1747726}"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2844341071"/>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499ECFE5-EBCD-431D-A33A-61F6AD509C5E}" type="datetimeFigureOut">
              <a:rPr lang="zh-TW" altLang="en-US">
                <a:solidFill>
                  <a:srgbClr val="3333FF"/>
                </a:solidFill>
              </a:rPr>
              <a:pPr/>
              <a:t>2015/9/29</a:t>
            </a:fld>
            <a:endParaRPr lang="en-US" altLang="zh-TW">
              <a:solidFill>
                <a:srgbClr val="3333FF"/>
              </a:solidFill>
            </a:endParaRPr>
          </a:p>
        </p:txBody>
      </p:sp>
      <p:sp>
        <p:nvSpPr>
          <p:cNvPr id="5" name="页脚占位符 4"/>
          <p:cNvSpPr>
            <a:spLocks noGrp="1"/>
          </p:cNvSpPr>
          <p:nvPr>
            <p:ph type="ftr" sz="quarter" idx="11"/>
          </p:nvPr>
        </p:nvSpPr>
        <p:spPr/>
        <p:txBody>
          <a:bodyPr/>
          <a:lstStyle>
            <a:lvl1pPr>
              <a:defRPr/>
            </a:lvl1pPr>
          </a:lstStyle>
          <a:p>
            <a:endParaRPr lang="en-US" altLang="zh-TW">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A54BB119-07B6-4E43-B85B-CC154B90932E}"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548155884"/>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147888"/>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47888"/>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BC468214-1A3A-4D1C-B166-B762861C2B3E}" type="datetimeFigureOut">
              <a:rPr lang="zh-TW" altLang="en-US">
                <a:solidFill>
                  <a:srgbClr val="3333FF"/>
                </a:solidFill>
              </a:rPr>
              <a:pPr/>
              <a:t>2015/9/29</a:t>
            </a:fld>
            <a:endParaRPr lang="en-US" altLang="zh-TW">
              <a:solidFill>
                <a:srgbClr val="3333FF"/>
              </a:solidFill>
            </a:endParaRPr>
          </a:p>
        </p:txBody>
      </p:sp>
      <p:sp>
        <p:nvSpPr>
          <p:cNvPr id="6" name="页脚占位符 5"/>
          <p:cNvSpPr>
            <a:spLocks noGrp="1"/>
          </p:cNvSpPr>
          <p:nvPr>
            <p:ph type="ftr" sz="quarter" idx="11"/>
          </p:nvPr>
        </p:nvSpPr>
        <p:spPr/>
        <p:txBody>
          <a:bodyPr/>
          <a:lstStyle>
            <a:lvl1pPr>
              <a:defRPr/>
            </a:lvl1pPr>
          </a:lstStyle>
          <a:p>
            <a:endParaRPr lang="en-US" altLang="zh-TW">
              <a:solidFill>
                <a:srgbClr val="3333FF"/>
              </a:solidFill>
            </a:endParaRPr>
          </a:p>
        </p:txBody>
      </p:sp>
      <p:sp>
        <p:nvSpPr>
          <p:cNvPr id="7" name="灯片编号占位符 6"/>
          <p:cNvSpPr>
            <a:spLocks noGrp="1"/>
          </p:cNvSpPr>
          <p:nvPr>
            <p:ph type="sldNum" sz="quarter" idx="12"/>
          </p:nvPr>
        </p:nvSpPr>
        <p:spPr/>
        <p:txBody>
          <a:bodyPr/>
          <a:lstStyle>
            <a:lvl1pPr>
              <a:defRPr/>
            </a:lvl1pPr>
          </a:lstStyle>
          <a:p>
            <a:fld id="{0A9BFDFB-07C2-49D1-9F81-4E1629824E00}"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1740987040"/>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5B395551-9CB8-4463-B1A1-FEA6469B415B}" type="datetimeFigureOut">
              <a:rPr lang="zh-TW" altLang="en-US">
                <a:solidFill>
                  <a:srgbClr val="3333FF"/>
                </a:solidFill>
              </a:rPr>
              <a:pPr/>
              <a:t>2015/9/29</a:t>
            </a:fld>
            <a:endParaRPr lang="en-US" altLang="zh-TW">
              <a:solidFill>
                <a:srgbClr val="3333FF"/>
              </a:solidFill>
            </a:endParaRPr>
          </a:p>
        </p:txBody>
      </p:sp>
      <p:sp>
        <p:nvSpPr>
          <p:cNvPr id="8" name="页脚占位符 7"/>
          <p:cNvSpPr>
            <a:spLocks noGrp="1"/>
          </p:cNvSpPr>
          <p:nvPr>
            <p:ph type="ftr" sz="quarter" idx="11"/>
          </p:nvPr>
        </p:nvSpPr>
        <p:spPr/>
        <p:txBody>
          <a:bodyPr/>
          <a:lstStyle>
            <a:lvl1pPr>
              <a:defRPr/>
            </a:lvl1pPr>
          </a:lstStyle>
          <a:p>
            <a:endParaRPr lang="en-US" altLang="zh-TW">
              <a:solidFill>
                <a:srgbClr val="3333FF"/>
              </a:solidFill>
            </a:endParaRPr>
          </a:p>
        </p:txBody>
      </p:sp>
      <p:sp>
        <p:nvSpPr>
          <p:cNvPr id="9" name="灯片编号占位符 8"/>
          <p:cNvSpPr>
            <a:spLocks noGrp="1"/>
          </p:cNvSpPr>
          <p:nvPr>
            <p:ph type="sldNum" sz="quarter" idx="12"/>
          </p:nvPr>
        </p:nvSpPr>
        <p:spPr/>
        <p:txBody>
          <a:bodyPr/>
          <a:lstStyle>
            <a:lvl1pPr>
              <a:defRPr/>
            </a:lvl1pPr>
          </a:lstStyle>
          <a:p>
            <a:fld id="{C4F8024C-6FD7-4AD4-8763-2B9C4B4A5D46}"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32703794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1" name="日期占位符 2"/>
          <p:cNvSpPr>
            <a:spLocks noGrp="1"/>
          </p:cNvSpPr>
          <p:nvPr>
            <p:ph type="dt" sz="half" idx="10"/>
          </p:nvPr>
        </p:nvSpPr>
        <p:spPr>
          <a:xfrm>
            <a:off x="4716016" y="6453336"/>
            <a:ext cx="946448" cy="365125"/>
          </a:xfrm>
        </p:spPr>
        <p:txBody>
          <a:bodyPr/>
          <a:lstStyle/>
          <a:p>
            <a:fld id="{FEB8F554-A0EF-4886-A6F3-FDDCD048FBCD}" type="datetime1">
              <a:rPr lang="zh-CN" altLang="en-US" smtClean="0"/>
              <a:pPr/>
              <a:t>2015/9/29</a:t>
            </a:fld>
            <a:endParaRPr lang="zh-CN" altLang="en-US"/>
          </a:p>
        </p:txBody>
      </p:sp>
      <p:sp>
        <p:nvSpPr>
          <p:cNvPr id="12" name="页脚占位符 3"/>
          <p:cNvSpPr>
            <a:spLocks noGrp="1"/>
          </p:cNvSpPr>
          <p:nvPr>
            <p:ph type="ftr" sz="quarter" idx="11"/>
          </p:nvPr>
        </p:nvSpPr>
        <p:spPr>
          <a:xfrm>
            <a:off x="5724128" y="6453336"/>
            <a:ext cx="2895600" cy="365125"/>
          </a:xfrm>
        </p:spPr>
        <p:txBody>
          <a:bodyPr/>
          <a:lstStyle/>
          <a:p>
            <a:endParaRPr lang="zh-CN" altLang="en-US"/>
          </a:p>
        </p:txBody>
      </p:sp>
      <p:sp>
        <p:nvSpPr>
          <p:cNvPr id="13"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14"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3189525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DE9CBE78-5A65-4DED-8505-752F78B697CB}" type="datetimeFigureOut">
              <a:rPr lang="zh-TW" altLang="en-US">
                <a:solidFill>
                  <a:srgbClr val="3333FF"/>
                </a:solidFill>
              </a:rPr>
              <a:pPr/>
              <a:t>2015/9/29</a:t>
            </a:fld>
            <a:endParaRPr lang="en-US" altLang="zh-TW">
              <a:solidFill>
                <a:srgbClr val="3333FF"/>
              </a:solidFill>
            </a:endParaRPr>
          </a:p>
        </p:txBody>
      </p:sp>
      <p:sp>
        <p:nvSpPr>
          <p:cNvPr id="4" name="页脚占位符 3"/>
          <p:cNvSpPr>
            <a:spLocks noGrp="1"/>
          </p:cNvSpPr>
          <p:nvPr>
            <p:ph type="ftr" sz="quarter" idx="11"/>
          </p:nvPr>
        </p:nvSpPr>
        <p:spPr/>
        <p:txBody>
          <a:bodyPr/>
          <a:lstStyle>
            <a:lvl1pPr>
              <a:defRPr/>
            </a:lvl1pPr>
          </a:lstStyle>
          <a:p>
            <a:endParaRPr lang="en-US" altLang="zh-TW">
              <a:solidFill>
                <a:srgbClr val="3333FF"/>
              </a:solidFill>
            </a:endParaRPr>
          </a:p>
        </p:txBody>
      </p:sp>
      <p:sp>
        <p:nvSpPr>
          <p:cNvPr id="5" name="灯片编号占位符 4"/>
          <p:cNvSpPr>
            <a:spLocks noGrp="1"/>
          </p:cNvSpPr>
          <p:nvPr>
            <p:ph type="sldNum" sz="quarter" idx="12"/>
          </p:nvPr>
        </p:nvSpPr>
        <p:spPr/>
        <p:txBody>
          <a:bodyPr/>
          <a:lstStyle>
            <a:lvl1pPr>
              <a:defRPr/>
            </a:lvl1pPr>
          </a:lstStyle>
          <a:p>
            <a:fld id="{4458D305-2607-4179-BD83-D9127C723B46}"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116987471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F63E8A4-C1F4-4735-A1B7-69D85DA6BF78}" type="datetimeFigureOut">
              <a:rPr lang="zh-TW" altLang="en-US">
                <a:solidFill>
                  <a:srgbClr val="3333FF"/>
                </a:solidFill>
              </a:rPr>
              <a:pPr/>
              <a:t>2015/9/29</a:t>
            </a:fld>
            <a:endParaRPr lang="en-US" altLang="zh-TW">
              <a:solidFill>
                <a:srgbClr val="3333FF"/>
              </a:solidFill>
            </a:endParaRPr>
          </a:p>
        </p:txBody>
      </p:sp>
      <p:sp>
        <p:nvSpPr>
          <p:cNvPr id="3" name="页脚占位符 2"/>
          <p:cNvSpPr>
            <a:spLocks noGrp="1"/>
          </p:cNvSpPr>
          <p:nvPr>
            <p:ph type="ftr" sz="quarter" idx="11"/>
          </p:nvPr>
        </p:nvSpPr>
        <p:spPr/>
        <p:txBody>
          <a:bodyPr/>
          <a:lstStyle>
            <a:lvl1pPr>
              <a:defRPr/>
            </a:lvl1pPr>
          </a:lstStyle>
          <a:p>
            <a:endParaRPr lang="en-US" altLang="zh-TW">
              <a:solidFill>
                <a:srgbClr val="3333FF"/>
              </a:solidFill>
            </a:endParaRPr>
          </a:p>
        </p:txBody>
      </p:sp>
      <p:sp>
        <p:nvSpPr>
          <p:cNvPr id="4" name="灯片编号占位符 3"/>
          <p:cNvSpPr>
            <a:spLocks noGrp="1"/>
          </p:cNvSpPr>
          <p:nvPr>
            <p:ph type="sldNum" sz="quarter" idx="12"/>
          </p:nvPr>
        </p:nvSpPr>
        <p:spPr/>
        <p:txBody>
          <a:bodyPr/>
          <a:lstStyle>
            <a:lvl1pPr>
              <a:defRPr/>
            </a:lvl1pPr>
          </a:lstStyle>
          <a:p>
            <a:fld id="{87046B2B-886A-422A-8C0B-201E0963E4DB}"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1500122485"/>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AAA51FA9-E566-4AF5-8B59-BD0CB01FFFB9}" type="datetimeFigureOut">
              <a:rPr lang="zh-TW" altLang="en-US">
                <a:solidFill>
                  <a:srgbClr val="3333FF"/>
                </a:solidFill>
              </a:rPr>
              <a:pPr/>
              <a:t>2015/9/29</a:t>
            </a:fld>
            <a:endParaRPr lang="en-US" altLang="zh-TW">
              <a:solidFill>
                <a:srgbClr val="3333FF"/>
              </a:solidFill>
            </a:endParaRPr>
          </a:p>
        </p:txBody>
      </p:sp>
      <p:sp>
        <p:nvSpPr>
          <p:cNvPr id="6" name="页脚占位符 5"/>
          <p:cNvSpPr>
            <a:spLocks noGrp="1"/>
          </p:cNvSpPr>
          <p:nvPr>
            <p:ph type="ftr" sz="quarter" idx="11"/>
          </p:nvPr>
        </p:nvSpPr>
        <p:spPr/>
        <p:txBody>
          <a:bodyPr/>
          <a:lstStyle>
            <a:lvl1pPr>
              <a:defRPr/>
            </a:lvl1pPr>
          </a:lstStyle>
          <a:p>
            <a:endParaRPr lang="en-US" altLang="zh-TW">
              <a:solidFill>
                <a:srgbClr val="3333FF"/>
              </a:solidFill>
            </a:endParaRPr>
          </a:p>
        </p:txBody>
      </p:sp>
      <p:sp>
        <p:nvSpPr>
          <p:cNvPr id="7" name="灯片编号占位符 6"/>
          <p:cNvSpPr>
            <a:spLocks noGrp="1"/>
          </p:cNvSpPr>
          <p:nvPr>
            <p:ph type="sldNum" sz="quarter" idx="12"/>
          </p:nvPr>
        </p:nvSpPr>
        <p:spPr/>
        <p:txBody>
          <a:bodyPr/>
          <a:lstStyle>
            <a:lvl1pPr>
              <a:defRPr/>
            </a:lvl1pPr>
          </a:lstStyle>
          <a:p>
            <a:fld id="{B55A27A3-2B7E-48E8-9449-800540810F12}"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2739829251"/>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89BFC913-A062-4AF2-89C1-61B335B7D40C}" type="datetimeFigureOut">
              <a:rPr lang="zh-TW" altLang="en-US">
                <a:solidFill>
                  <a:srgbClr val="3333FF"/>
                </a:solidFill>
              </a:rPr>
              <a:pPr/>
              <a:t>2015/9/29</a:t>
            </a:fld>
            <a:endParaRPr lang="en-US" altLang="zh-TW">
              <a:solidFill>
                <a:srgbClr val="3333FF"/>
              </a:solidFill>
            </a:endParaRPr>
          </a:p>
        </p:txBody>
      </p:sp>
      <p:sp>
        <p:nvSpPr>
          <p:cNvPr id="6" name="页脚占位符 5"/>
          <p:cNvSpPr>
            <a:spLocks noGrp="1"/>
          </p:cNvSpPr>
          <p:nvPr>
            <p:ph type="ftr" sz="quarter" idx="11"/>
          </p:nvPr>
        </p:nvSpPr>
        <p:spPr/>
        <p:txBody>
          <a:bodyPr/>
          <a:lstStyle>
            <a:lvl1pPr>
              <a:defRPr/>
            </a:lvl1pPr>
          </a:lstStyle>
          <a:p>
            <a:endParaRPr lang="en-US" altLang="zh-TW">
              <a:solidFill>
                <a:srgbClr val="3333FF"/>
              </a:solidFill>
            </a:endParaRPr>
          </a:p>
        </p:txBody>
      </p:sp>
      <p:sp>
        <p:nvSpPr>
          <p:cNvPr id="7" name="灯片编号占位符 6"/>
          <p:cNvSpPr>
            <a:spLocks noGrp="1"/>
          </p:cNvSpPr>
          <p:nvPr>
            <p:ph type="sldNum" sz="quarter" idx="12"/>
          </p:nvPr>
        </p:nvSpPr>
        <p:spPr/>
        <p:txBody>
          <a:bodyPr/>
          <a:lstStyle>
            <a:lvl1pPr>
              <a:defRPr/>
            </a:lvl1pPr>
          </a:lstStyle>
          <a:p>
            <a:fld id="{04CE167D-9450-4121-B3F9-A7C4C70B3925}"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3983009444"/>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F30A4EF-DA53-4F6F-AB49-B40BADA6DF98}" type="datetimeFigureOut">
              <a:rPr lang="zh-TW" altLang="en-US">
                <a:solidFill>
                  <a:srgbClr val="3333FF"/>
                </a:solidFill>
              </a:rPr>
              <a:pPr/>
              <a:t>2015/9/29</a:t>
            </a:fld>
            <a:endParaRPr lang="en-US" altLang="zh-TW">
              <a:solidFill>
                <a:srgbClr val="3333FF"/>
              </a:solidFill>
            </a:endParaRPr>
          </a:p>
        </p:txBody>
      </p:sp>
      <p:sp>
        <p:nvSpPr>
          <p:cNvPr id="5" name="页脚占位符 4"/>
          <p:cNvSpPr>
            <a:spLocks noGrp="1"/>
          </p:cNvSpPr>
          <p:nvPr>
            <p:ph type="ftr" sz="quarter" idx="11"/>
          </p:nvPr>
        </p:nvSpPr>
        <p:spPr/>
        <p:txBody>
          <a:bodyPr/>
          <a:lstStyle>
            <a:lvl1pPr>
              <a:defRPr/>
            </a:lvl1pPr>
          </a:lstStyle>
          <a:p>
            <a:endParaRPr lang="en-US" altLang="zh-TW">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85523DEF-8C2D-4BC4-A6A9-69EBB7255275}"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1395403281"/>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05563" y="930275"/>
            <a:ext cx="2052637" cy="53324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6063" y="930275"/>
            <a:ext cx="6007100" cy="53324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635859A-246C-4C13-88CB-02D942A3DB4C}" type="datetimeFigureOut">
              <a:rPr lang="zh-TW" altLang="en-US">
                <a:solidFill>
                  <a:srgbClr val="3333FF"/>
                </a:solidFill>
              </a:rPr>
              <a:pPr/>
              <a:t>2015/9/29</a:t>
            </a:fld>
            <a:endParaRPr lang="en-US" altLang="zh-TW">
              <a:solidFill>
                <a:srgbClr val="3333FF"/>
              </a:solidFill>
            </a:endParaRPr>
          </a:p>
        </p:txBody>
      </p:sp>
      <p:sp>
        <p:nvSpPr>
          <p:cNvPr id="5" name="页脚占位符 4"/>
          <p:cNvSpPr>
            <a:spLocks noGrp="1"/>
          </p:cNvSpPr>
          <p:nvPr>
            <p:ph type="ftr" sz="quarter" idx="11"/>
          </p:nvPr>
        </p:nvSpPr>
        <p:spPr/>
        <p:txBody>
          <a:bodyPr/>
          <a:lstStyle>
            <a:lvl1pPr>
              <a:defRPr/>
            </a:lvl1pPr>
          </a:lstStyle>
          <a:p>
            <a:endParaRPr lang="en-US" altLang="zh-TW">
              <a:solidFill>
                <a:srgbClr val="3333FF"/>
              </a:solidFill>
            </a:endParaRPr>
          </a:p>
        </p:txBody>
      </p:sp>
      <p:sp>
        <p:nvSpPr>
          <p:cNvPr id="6" name="灯片编号占位符 5"/>
          <p:cNvSpPr>
            <a:spLocks noGrp="1"/>
          </p:cNvSpPr>
          <p:nvPr>
            <p:ph type="sldNum" sz="quarter" idx="12"/>
          </p:nvPr>
        </p:nvSpPr>
        <p:spPr/>
        <p:txBody>
          <a:bodyPr/>
          <a:lstStyle>
            <a:lvl1pPr>
              <a:defRPr/>
            </a:lvl1pPr>
          </a:lstStyle>
          <a:p>
            <a:fld id="{C7BB7383-1544-42E7-9B40-36C3CF515C23}" type="slidenum">
              <a:rPr lang="zh-TW" altLang="en-US">
                <a:solidFill>
                  <a:srgbClr val="3333FF"/>
                </a:solidFill>
              </a:rPr>
              <a:pPr/>
              <a:t>‹#›</a:t>
            </a:fld>
            <a:endParaRPr lang="en-US" altLang="zh-TW">
              <a:solidFill>
                <a:srgbClr val="3333FF"/>
              </a:solidFill>
            </a:endParaRPr>
          </a:p>
        </p:txBody>
      </p:sp>
    </p:spTree>
    <p:extLst>
      <p:ext uri="{BB962C8B-B14F-4D97-AF65-F5344CB8AC3E}">
        <p14:creationId xmlns:p14="http://schemas.microsoft.com/office/powerpoint/2010/main" val="2039123012"/>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87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74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973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5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0" y="6453336"/>
            <a:ext cx="946448" cy="365125"/>
          </a:xfrm>
        </p:spPr>
        <p:txBody>
          <a:bodyPr/>
          <a:lstStyle/>
          <a:p>
            <a:fld id="{F49C9D49-D909-4C4A-A3D9-5871E5EF312E}" type="datetime1">
              <a:rPr lang="zh-CN" altLang="en-US" smtClean="0"/>
              <a:pPr/>
              <a:t>2015/9/29</a:t>
            </a:fld>
            <a:endParaRPr lang="zh-CN" altLang="en-US"/>
          </a:p>
        </p:txBody>
      </p:sp>
      <p:sp>
        <p:nvSpPr>
          <p:cNvPr id="4" name="页脚占位符 3"/>
          <p:cNvSpPr>
            <a:spLocks noGrp="1"/>
          </p:cNvSpPr>
          <p:nvPr>
            <p:ph type="ftr" sz="quarter" idx="11"/>
          </p:nvPr>
        </p:nvSpPr>
        <p:spPr>
          <a:xfrm>
            <a:off x="5785792" y="6453336"/>
            <a:ext cx="2895600" cy="365125"/>
          </a:xfrm>
        </p:spPr>
        <p:txBody>
          <a:bodyPr/>
          <a:lstStyle/>
          <a:p>
            <a:endParaRPr lang="zh-CN" altLang="en-US"/>
          </a:p>
        </p:txBody>
      </p:sp>
      <p:sp>
        <p:nvSpPr>
          <p:cNvPr id="5" name="灯片编号占位符 4"/>
          <p:cNvSpPr>
            <a:spLocks noGrp="1"/>
          </p:cNvSpPr>
          <p:nvPr>
            <p:ph type="sldNum" sz="quarter" idx="12"/>
          </p:nvPr>
        </p:nvSpPr>
        <p:spPr>
          <a:xfrm>
            <a:off x="8738120"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31757101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3225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7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723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711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60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08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657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777680" y="6453336"/>
            <a:ext cx="946448" cy="365125"/>
          </a:xfr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5785792" y="6453336"/>
            <a:ext cx="2895600" cy="365125"/>
          </a:xfr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8120"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Tree>
    <p:extLst>
      <p:ext uri="{BB962C8B-B14F-4D97-AF65-F5344CB8AC3E}">
        <p14:creationId xmlns:p14="http://schemas.microsoft.com/office/powerpoint/2010/main" val="28833855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标题 1"/>
          <p:cNvSpPr>
            <a:spLocks noGrp="1"/>
          </p:cNvSpPr>
          <p:nvPr>
            <p:ph type="title" hasCustomPrompt="1"/>
          </p:nvPr>
        </p:nvSpPr>
        <p:spPr>
          <a:xfrm>
            <a:off x="457200" y="44624"/>
            <a:ext cx="82296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smtClean="0"/>
              <a:t>Click here to edit title</a:t>
            </a:r>
            <a:endParaRPr lang="zh-CN" altLang="en-US" dirty="0"/>
          </a:p>
        </p:txBody>
      </p:sp>
      <p:sp>
        <p:nvSpPr>
          <p:cNvPr id="12" name="日期占位符 2"/>
          <p:cNvSpPr>
            <a:spLocks noGrp="1"/>
          </p:cNvSpPr>
          <p:nvPr>
            <p:ph type="dt" sz="half" idx="10"/>
          </p:nvPr>
        </p:nvSpPr>
        <p:spPr>
          <a:xfrm>
            <a:off x="4716016" y="6453336"/>
            <a:ext cx="946448" cy="365125"/>
          </a:xfrm>
        </p:spPr>
        <p:txBody>
          <a:bodyPr/>
          <a:lstStyle/>
          <a:p>
            <a:fld id="{0E27EAD7-B105-474E-816F-D5DD54793677}" type="datetime1">
              <a:rPr lang="zh-CN" altLang="en-US" smtClean="0">
                <a:solidFill>
                  <a:prstClr val="black">
                    <a:tint val="75000"/>
                  </a:prstClr>
                </a:solidFill>
              </a:rPr>
              <a:pPr/>
              <a:t>2015/9/29</a:t>
            </a:fld>
            <a:endParaRPr lang="zh-CN" altLang="en-US">
              <a:solidFill>
                <a:prstClr val="black">
                  <a:tint val="75000"/>
                </a:prstClr>
              </a:solidFill>
            </a:endParaRPr>
          </a:p>
        </p:txBody>
      </p:sp>
      <p:sp>
        <p:nvSpPr>
          <p:cNvPr id="13" name="页脚占位符 3"/>
          <p:cNvSpPr>
            <a:spLocks noGrp="1"/>
          </p:cNvSpPr>
          <p:nvPr>
            <p:ph type="ftr" sz="quarter" idx="11"/>
          </p:nvPr>
        </p:nvSpPr>
        <p:spPr>
          <a:xfrm>
            <a:off x="5724128" y="6453336"/>
            <a:ext cx="2895600" cy="365125"/>
          </a:xfrm>
        </p:spPr>
        <p:txBody>
          <a:bodyPr/>
          <a:lstStyle/>
          <a:p>
            <a:endParaRPr lang="zh-CN" altLang="en-US">
              <a:solidFill>
                <a:prstClr val="black">
                  <a:tint val="75000"/>
                </a:prstClr>
              </a:solidFill>
            </a:endParaRPr>
          </a:p>
        </p:txBody>
      </p:sp>
      <p:sp>
        <p:nvSpPr>
          <p:cNvPr id="14"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4177826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E8BBE097-8DCA-4BC6-83FB-778FA394B91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446872623"/>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2"/>
          <p:cNvSpPr>
            <a:spLocks noGrp="1"/>
          </p:cNvSpPr>
          <p:nvPr>
            <p:ph type="dt" sz="half" idx="10"/>
          </p:nvPr>
        </p:nvSpPr>
        <p:spPr>
          <a:xfrm>
            <a:off x="4716016" y="6453336"/>
            <a:ext cx="946448" cy="365125"/>
          </a:xfrm>
        </p:spPr>
        <p:txBody>
          <a:bodyPr/>
          <a:lstStyle/>
          <a:p>
            <a:fld id="{10250702-3ED6-408B-90AC-45269FD9748D}" type="datetime1">
              <a:rPr lang="zh-CN" altLang="en-US" smtClean="0"/>
              <a:pPr/>
              <a:t>2015/9/29</a:t>
            </a:fld>
            <a:endParaRPr lang="zh-CN" altLang="en-US"/>
          </a:p>
        </p:txBody>
      </p:sp>
      <p:sp>
        <p:nvSpPr>
          <p:cNvPr id="9" name="页脚占位符 3"/>
          <p:cNvSpPr>
            <a:spLocks noGrp="1"/>
          </p:cNvSpPr>
          <p:nvPr>
            <p:ph type="ftr" sz="quarter" idx="11"/>
          </p:nvPr>
        </p:nvSpPr>
        <p:spPr>
          <a:xfrm>
            <a:off x="5724128" y="6453336"/>
            <a:ext cx="2895600" cy="365125"/>
          </a:xfrm>
        </p:spPr>
        <p:txBody>
          <a:bodyPr/>
          <a:lstStyle/>
          <a:p>
            <a:endParaRPr lang="zh-CN" altLang="en-US"/>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1341773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6EF97FA5-94DB-459B-8E5D-031A45794050}"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222981727"/>
      </p:ext>
    </p:extLst>
  </p:cSld>
  <p:clrMapOvr>
    <a:masterClrMapping/>
  </p:clrMapOvr>
  <p:transition>
    <p:random/>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A5EEBD30-2DFF-4A5B-A3C9-D444AD2A3D1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85460683"/>
      </p:ext>
    </p:extLst>
  </p:cSld>
  <p:clrMapOvr>
    <a:masterClrMapping/>
  </p:clrMapOvr>
  <p:transition>
    <p:random/>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6840DCFE-4E75-418C-8380-63B65D2FD65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752262591"/>
      </p:ext>
    </p:extLst>
  </p:cSld>
  <p:clrMapOvr>
    <a:masterClrMapping/>
  </p:clrMapOvr>
  <p:transition>
    <p:random/>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9" name="Slide Number Placeholder 8"/>
          <p:cNvSpPr>
            <a:spLocks noGrp="1"/>
          </p:cNvSpPr>
          <p:nvPr>
            <p:ph type="sldNum" sz="quarter" idx="12"/>
          </p:nvPr>
        </p:nvSpPr>
        <p:spPr/>
        <p:txBody>
          <a:bodyPr/>
          <a:lstStyle/>
          <a:p>
            <a:pPr>
              <a:defRPr/>
            </a:pPr>
            <a:fld id="{C45A55F7-F89F-4A62-A1F7-0ABADECA382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366850186"/>
      </p:ext>
    </p:extLst>
  </p:cSld>
  <p:clrMapOvr>
    <a:masterClrMapping/>
  </p:clrMapOvr>
  <p:transition>
    <p:random/>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5" name="Slide Number Placeholder 4"/>
          <p:cNvSpPr>
            <a:spLocks noGrp="1"/>
          </p:cNvSpPr>
          <p:nvPr>
            <p:ph type="sldNum" sz="quarter" idx="12"/>
          </p:nvPr>
        </p:nvSpPr>
        <p:spPr/>
        <p:txBody>
          <a:bodyPr/>
          <a:lstStyle/>
          <a:p>
            <a:pPr>
              <a:defRPr/>
            </a:pPr>
            <a:fld id="{1C26372E-BBC9-4A00-A587-5757EE7FB80F}"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4104393926"/>
      </p:ext>
    </p:extLst>
  </p:cSld>
  <p:clrMapOvr>
    <a:masterClrMapping/>
  </p:clrMapOvr>
  <p:transition>
    <p:random/>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4" name="Slide Number Placeholder 3"/>
          <p:cNvSpPr>
            <a:spLocks noGrp="1"/>
          </p:cNvSpPr>
          <p:nvPr>
            <p:ph type="sldNum" sz="quarter" idx="12"/>
          </p:nvPr>
        </p:nvSpPr>
        <p:spPr/>
        <p:txBody>
          <a:bodyPr/>
          <a:lstStyle/>
          <a:p>
            <a:pPr>
              <a:defRPr/>
            </a:pPr>
            <a:fld id="{4FDF2277-96DB-49E8-92A0-ADEF130412BD}"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920845965"/>
      </p:ext>
    </p:extLst>
  </p:cSld>
  <p:clrMapOvr>
    <a:masterClrMapping/>
  </p:clrMapOvr>
  <p:transition>
    <p:random/>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95BCB22B-4DBA-4AF2-BF00-B1087D8CE7B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58546759"/>
      </p:ext>
    </p:extLst>
  </p:cSld>
  <p:clrMapOvr>
    <a:masterClrMapping/>
  </p:clrMapOvr>
  <p:transition>
    <p:random/>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15882732-16E9-446D-8733-E57A3EF6F874}"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510880154"/>
      </p:ext>
    </p:extLst>
  </p:cSld>
  <p:clrMapOvr>
    <a:masterClrMapping/>
  </p:clrMapOvr>
  <p:transition>
    <p:random/>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D83A1E60-9E96-4BE8-BC6F-2103B115BA9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22461413"/>
      </p:ext>
    </p:extLst>
  </p:cSld>
  <p:clrMapOvr>
    <a:masterClrMapping/>
  </p:clrMapOvr>
  <p:transition>
    <p:random/>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FC57C575-40DD-4829-84AF-4B018C1AFD41}"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892871508"/>
      </p:ext>
    </p:extLst>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2"/>
          <p:cNvSpPr>
            <a:spLocks noGrp="1"/>
          </p:cNvSpPr>
          <p:nvPr>
            <p:ph type="dt" sz="half" idx="10"/>
          </p:nvPr>
        </p:nvSpPr>
        <p:spPr>
          <a:xfrm>
            <a:off x="4716016" y="6453336"/>
            <a:ext cx="946448" cy="365125"/>
          </a:xfrm>
        </p:spPr>
        <p:txBody>
          <a:bodyPr/>
          <a:lstStyle/>
          <a:p>
            <a:fld id="{5BA380AC-1E06-40A3-9437-AC1EC2014C4B}" type="datetime1">
              <a:rPr lang="zh-CN" altLang="en-US" smtClean="0"/>
              <a:pPr/>
              <a:t>2015/9/29</a:t>
            </a:fld>
            <a:endParaRPr lang="zh-CN" altLang="en-US"/>
          </a:p>
        </p:txBody>
      </p:sp>
      <p:sp>
        <p:nvSpPr>
          <p:cNvPr id="9" name="页脚占位符 3"/>
          <p:cNvSpPr>
            <a:spLocks noGrp="1"/>
          </p:cNvSpPr>
          <p:nvPr>
            <p:ph type="ftr" sz="quarter" idx="11"/>
          </p:nvPr>
        </p:nvSpPr>
        <p:spPr>
          <a:xfrm>
            <a:off x="5724128" y="6453336"/>
            <a:ext cx="2895600" cy="365125"/>
          </a:xfrm>
        </p:spPr>
        <p:txBody>
          <a:bodyPr/>
          <a:lstStyle/>
          <a:p>
            <a:endParaRPr lang="zh-CN" altLang="en-US"/>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35182860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E8BBE097-8DCA-4BC6-83FB-778FA394B91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071073791"/>
      </p:ext>
    </p:extLst>
  </p:cSld>
  <p:clrMapOvr>
    <a:masterClrMapping/>
  </p:clrMapOvr>
  <p:transition>
    <p:random/>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6EF97FA5-94DB-459B-8E5D-031A45794050}"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785573097"/>
      </p:ext>
    </p:extLst>
  </p:cSld>
  <p:clrMapOvr>
    <a:masterClrMapping/>
  </p:clrMapOvr>
  <p:transition>
    <p:random/>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A5EEBD30-2DFF-4A5B-A3C9-D444AD2A3D1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922943431"/>
      </p:ext>
    </p:extLst>
  </p:cSld>
  <p:clrMapOvr>
    <a:masterClrMapping/>
  </p:clrMapOvr>
  <p:transition>
    <p:random/>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6840DCFE-4E75-418C-8380-63B65D2FD652}"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774379717"/>
      </p:ext>
    </p:extLst>
  </p:cSld>
  <p:clrMapOvr>
    <a:masterClrMapping/>
  </p:clrMapOvr>
  <p:transition>
    <p:random/>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9" name="Slide Number Placeholder 8"/>
          <p:cNvSpPr>
            <a:spLocks noGrp="1"/>
          </p:cNvSpPr>
          <p:nvPr>
            <p:ph type="sldNum" sz="quarter" idx="12"/>
          </p:nvPr>
        </p:nvSpPr>
        <p:spPr/>
        <p:txBody>
          <a:bodyPr/>
          <a:lstStyle/>
          <a:p>
            <a:pPr>
              <a:defRPr/>
            </a:pPr>
            <a:fld id="{C45A55F7-F89F-4A62-A1F7-0ABADECA382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488510706"/>
      </p:ext>
    </p:extLst>
  </p:cSld>
  <p:clrMapOvr>
    <a:masterClrMapping/>
  </p:clrMapOvr>
  <p:transition>
    <p:random/>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5" name="Slide Number Placeholder 4"/>
          <p:cNvSpPr>
            <a:spLocks noGrp="1"/>
          </p:cNvSpPr>
          <p:nvPr>
            <p:ph type="sldNum" sz="quarter" idx="12"/>
          </p:nvPr>
        </p:nvSpPr>
        <p:spPr/>
        <p:txBody>
          <a:bodyPr/>
          <a:lstStyle/>
          <a:p>
            <a:pPr>
              <a:defRPr/>
            </a:pPr>
            <a:fld id="{1C26372E-BBC9-4A00-A587-5757EE7FB80F}"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707881945"/>
      </p:ext>
    </p:extLst>
  </p:cSld>
  <p:clrMapOvr>
    <a:masterClrMapping/>
  </p:clrMapOvr>
  <p:transition>
    <p:random/>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4" name="Slide Number Placeholder 3"/>
          <p:cNvSpPr>
            <a:spLocks noGrp="1"/>
          </p:cNvSpPr>
          <p:nvPr>
            <p:ph type="sldNum" sz="quarter" idx="12"/>
          </p:nvPr>
        </p:nvSpPr>
        <p:spPr/>
        <p:txBody>
          <a:bodyPr/>
          <a:lstStyle/>
          <a:p>
            <a:pPr>
              <a:defRPr/>
            </a:pPr>
            <a:fld id="{4FDF2277-96DB-49E8-92A0-ADEF130412BD}"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454685371"/>
      </p:ext>
    </p:extLst>
  </p:cSld>
  <p:clrMapOvr>
    <a:masterClrMapping/>
  </p:clrMapOvr>
  <p:transition>
    <p:random/>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95BCB22B-4DBA-4AF2-BF00-B1087D8CE7BB}"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407759458"/>
      </p:ext>
    </p:extLst>
  </p:cSld>
  <p:clrMapOvr>
    <a:masterClrMapping/>
  </p:clrMapOvr>
  <p:transition>
    <p:random/>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7" name="Slide Number Placeholder 6"/>
          <p:cNvSpPr>
            <a:spLocks noGrp="1"/>
          </p:cNvSpPr>
          <p:nvPr>
            <p:ph type="sldNum" sz="quarter" idx="12"/>
          </p:nvPr>
        </p:nvSpPr>
        <p:spPr/>
        <p:txBody>
          <a:bodyPr/>
          <a:lstStyle/>
          <a:p>
            <a:pPr>
              <a:defRPr/>
            </a:pPr>
            <a:fld id="{15882732-16E9-446D-8733-E57A3EF6F874}"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452070555"/>
      </p:ext>
    </p:extLst>
  </p:cSld>
  <p:clrMapOvr>
    <a:masterClrMapping/>
  </p:clrMapOvr>
  <p:transition>
    <p:random/>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D83A1E60-9E96-4BE8-BC6F-2103B115BA96}"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3037289306"/>
      </p:ext>
    </p:extLst>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2"/>
          <p:cNvSpPr>
            <a:spLocks noGrp="1"/>
          </p:cNvSpPr>
          <p:nvPr>
            <p:ph type="dt" sz="half" idx="10"/>
          </p:nvPr>
        </p:nvSpPr>
        <p:spPr>
          <a:xfrm>
            <a:off x="4716016" y="6453336"/>
            <a:ext cx="946448" cy="365125"/>
          </a:xfrm>
        </p:spPr>
        <p:txBody>
          <a:bodyPr/>
          <a:lstStyle/>
          <a:p>
            <a:fld id="{6AD725AC-6A44-4170-A9D2-698107E80FD1}" type="datetime1">
              <a:rPr lang="zh-CN" altLang="en-US" smtClean="0"/>
              <a:pPr/>
              <a:t>2015/9/29</a:t>
            </a:fld>
            <a:endParaRPr lang="zh-CN" altLang="en-US"/>
          </a:p>
        </p:txBody>
      </p:sp>
      <p:sp>
        <p:nvSpPr>
          <p:cNvPr id="9" name="页脚占位符 3"/>
          <p:cNvSpPr>
            <a:spLocks noGrp="1"/>
          </p:cNvSpPr>
          <p:nvPr>
            <p:ph type="ftr" sz="quarter" idx="11"/>
          </p:nvPr>
        </p:nvSpPr>
        <p:spPr>
          <a:xfrm>
            <a:off x="5724128" y="6453336"/>
            <a:ext cx="2895600" cy="365125"/>
          </a:xfrm>
        </p:spPr>
        <p:txBody>
          <a:bodyPr/>
          <a:lstStyle/>
          <a:p>
            <a:endParaRPr lang="zh-CN" altLang="en-US"/>
          </a:p>
        </p:txBody>
      </p:sp>
      <p:sp>
        <p:nvSpPr>
          <p:cNvPr id="10" name="灯片编号占位符 4"/>
          <p:cNvSpPr>
            <a:spLocks noGrp="1"/>
          </p:cNvSpPr>
          <p:nvPr>
            <p:ph type="sldNum" sz="quarter" idx="12"/>
          </p:nvPr>
        </p:nvSpPr>
        <p:spPr>
          <a:xfrm>
            <a:off x="8676456" y="6453336"/>
            <a:ext cx="370384" cy="365125"/>
          </a:xfr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Tree>
    <p:extLst>
      <p:ext uri="{BB962C8B-B14F-4D97-AF65-F5344CB8AC3E}">
        <p14:creationId xmlns:p14="http://schemas.microsoft.com/office/powerpoint/2010/main" val="32628149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latin typeface="Arial" pitchFamily="34"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12"/>
          </p:nvPr>
        </p:nvSpPr>
        <p:spPr/>
        <p:txBody>
          <a:bodyPr/>
          <a:lstStyle/>
          <a:p>
            <a:pPr>
              <a:defRPr/>
            </a:pPr>
            <a:fld id="{FC57C575-40DD-4829-84AF-4B018C1AFD41}" type="slidenum">
              <a:rPr lang="en-US">
                <a:solidFill>
                  <a:prstClr val="black">
                    <a:tint val="75000"/>
                  </a:prstClr>
                </a:solidFill>
                <a:latin typeface="Arial" pitchFamily="34" charset="0"/>
              </a:rPr>
              <a:pPr>
                <a:defRPr/>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306816337"/>
      </p:ext>
    </p:extLst>
  </p:cSld>
  <p:clrMapOvr>
    <a:masterClrMapping/>
  </p:clrMapOvr>
  <p:transition>
    <p:random/>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417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8620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0869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0878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5316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360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44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3964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22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4.w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6.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2.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image" Target="../media/image1.jpe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theme" Target="../theme/theme12.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w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6.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355976" y="6356350"/>
            <a:ext cx="9464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91CCA-3DF8-4343-859C-E1EDC32A5E60}" type="datetime1">
              <a:rPr lang="zh-CN" altLang="en-US" smtClean="0"/>
              <a:pPr/>
              <a:t>2015/9/29</a:t>
            </a:fld>
            <a:endParaRPr lang="zh-CN" altLang="en-US" dirty="0"/>
          </a:p>
        </p:txBody>
      </p:sp>
      <p:sp>
        <p:nvSpPr>
          <p:cNvPr id="5" name="页脚占位符 4"/>
          <p:cNvSpPr>
            <a:spLocks noGrp="1"/>
          </p:cNvSpPr>
          <p:nvPr>
            <p:ph type="ftr" sz="quarter" idx="3"/>
          </p:nvPr>
        </p:nvSpPr>
        <p:spPr>
          <a:xfrm>
            <a:off x="536408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316416" y="6356350"/>
            <a:ext cx="370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47EA-A0F8-42E4-AF47-D5B896815B88}" type="slidenum">
              <a:rPr lang="zh-CN" altLang="en-US" smtClean="0"/>
              <a:pPr/>
              <a:t>‹#›</a:t>
            </a:fld>
            <a:endParaRPr lang="zh-CN" altLang="en-US"/>
          </a:p>
        </p:txBody>
      </p:sp>
    </p:spTree>
    <p:extLst>
      <p:ext uri="{BB962C8B-B14F-4D97-AF65-F5344CB8AC3E}">
        <p14:creationId xmlns:p14="http://schemas.microsoft.com/office/powerpoint/2010/main" val="1210340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6">
                <a:lumMod val="20000"/>
                <a:lumOff val="80000"/>
                <a:alpha val="51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D013E55D-9538-4CB8-B295-B8475F5FA6B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7189845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grpSp>
        <p:nvGrpSpPr>
          <p:cNvPr id="261122" name="Group 1032"/>
          <p:cNvGrpSpPr>
            <a:grpSpLocks/>
          </p:cNvGrpSpPr>
          <p:nvPr/>
        </p:nvGrpSpPr>
        <p:grpSpPr bwMode="auto">
          <a:xfrm>
            <a:off x="1054100" y="165100"/>
            <a:ext cx="7696200" cy="685800"/>
            <a:chOff x="664" y="104"/>
            <a:chExt cx="4848" cy="432"/>
          </a:xfrm>
        </p:grpSpPr>
        <p:sp>
          <p:nvSpPr>
            <p:cNvPr id="47113" name="Freeform 1033"/>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nvGrpSpPr>
            <p:cNvPr id="261124" name="Group 1034"/>
            <p:cNvGrpSpPr>
              <a:grpSpLocks/>
            </p:cNvGrpSpPr>
            <p:nvPr/>
          </p:nvGrpSpPr>
          <p:grpSpPr bwMode="auto">
            <a:xfrm>
              <a:off x="1195" y="104"/>
              <a:ext cx="3827" cy="429"/>
              <a:chOff x="1021" y="240"/>
              <a:chExt cx="3827" cy="429"/>
            </a:xfrm>
          </p:grpSpPr>
          <p:grpSp>
            <p:nvGrpSpPr>
              <p:cNvPr id="261125" name="Group 1035"/>
              <p:cNvGrpSpPr>
                <a:grpSpLocks/>
              </p:cNvGrpSpPr>
              <p:nvPr/>
            </p:nvGrpSpPr>
            <p:grpSpPr bwMode="auto">
              <a:xfrm>
                <a:off x="1021" y="241"/>
                <a:ext cx="2208" cy="427"/>
                <a:chOff x="1021" y="241"/>
                <a:chExt cx="2208" cy="427"/>
              </a:xfrm>
            </p:grpSpPr>
            <p:sp>
              <p:nvSpPr>
                <p:cNvPr id="47116" name="Freeform 1036"/>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17" name="Freeform 1037"/>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18" name="Freeform 1038"/>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19" name="Freeform 1039"/>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0" name="Freeform 1040"/>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1" name="Freeform 1041"/>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2" name="Freeform 1042"/>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3" name="Freeform 1043"/>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4" name="Freeform 1044"/>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5" name="Freeform 1045"/>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6" name="Freeform 1046"/>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7" name="Freeform 1047"/>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8" name="Freeform 1048"/>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9" name="Freeform 1049"/>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0" name="Freeform 1050"/>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1" name="Freeform 1051"/>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2" name="Freeform 1052"/>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3" name="Freeform 1053"/>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4" name="Freeform 1054"/>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5" name="Freeform 1055"/>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6" name="Freeform 1056"/>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7" name="Freeform 1057"/>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8" name="Freeform 1058"/>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9" name="Freeform 1059"/>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0" name="Freeform 1060"/>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1" name="Freeform 1061"/>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2" name="Freeform 1062"/>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3" name="Freeform 1063"/>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4" name="Freeform 1064"/>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5" name="Freeform 1065"/>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6" name="Freeform 1066"/>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7" name="Freeform 1067"/>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8" name="Freeform 1068"/>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9" name="Freeform 1069"/>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0" name="Freeform 1070"/>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1" name="Freeform 1071"/>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2" name="Freeform 1072"/>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3" name="Freeform 1073"/>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4" name="Freeform 1074"/>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5" name="Freeform 1075"/>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6" name="Freeform 1076"/>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7" name="Freeform 1077"/>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8" name="Freeform 1078"/>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9" name="Freeform 1079"/>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0" name="Freeform 1080"/>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1" name="Freeform 1081"/>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2" name="Freeform 1082"/>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3" name="Freeform 1083"/>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4" name="Freeform 1084"/>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5" name="Freeform 1085"/>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6" name="Freeform 1086"/>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7" name="Freeform 1087"/>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8" name="Freeform 1088"/>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9" name="Freeform 1089"/>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0" name="Freeform 1090"/>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1" name="Freeform 1091"/>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nvGrpSpPr>
              <p:cNvPr id="261182" name="Group 1092"/>
              <p:cNvGrpSpPr>
                <a:grpSpLocks/>
              </p:cNvGrpSpPr>
              <p:nvPr/>
            </p:nvGrpSpPr>
            <p:grpSpPr bwMode="auto">
              <a:xfrm>
                <a:off x="3709" y="240"/>
                <a:ext cx="1139" cy="429"/>
                <a:chOff x="3709" y="240"/>
                <a:chExt cx="1139" cy="429"/>
              </a:xfrm>
            </p:grpSpPr>
            <p:sp>
              <p:nvSpPr>
                <p:cNvPr id="47173" name="Freeform 1093"/>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4" name="Freeform 1094"/>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5" name="Freeform 1095"/>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6" name="Freeform 1096"/>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7" name="Freeform 1097"/>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8" name="Freeform 1098"/>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9" name="Freeform 1099"/>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0" name="Freeform 1100"/>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1" name="Freeform 1101"/>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2" name="Freeform 1102"/>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3" name="Freeform 1103"/>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4" name="Freeform 1104"/>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5" name="Freeform 1105"/>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6" name="Freeform 1106"/>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7" name="Freeform 1107"/>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8" name="Freeform 1108"/>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9" name="Freeform 1109"/>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0" name="Freeform 1110"/>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1" name="Freeform 1111"/>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2" name="Freeform 1112"/>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3" name="Freeform 1113"/>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4" name="Freeform 1114"/>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5" name="Freeform 1115"/>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6" name="Freeform 1116"/>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7" name="Freeform 1117"/>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8" name="Freeform 1118"/>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9" name="Freeform 1119"/>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0" name="Freeform 1120"/>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1" name="Freeform 1121"/>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2" name="Freeform 1122"/>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3" name="Freeform 1123"/>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4" name="Freeform 1124"/>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5" name="Freeform 1125"/>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6" name="Freeform 1126"/>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7" name="Freeform 1127"/>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8" name="Freeform 1128"/>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9" name="Freeform 1129"/>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0" name="Freeform 1130"/>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1" name="Freeform 1131"/>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2" name="Freeform 1132"/>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3" name="Freeform 1133"/>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4" name="Freeform 1134"/>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grpSp>
          <p:nvGrpSpPr>
            <p:cNvPr id="261225" name="Group 1135"/>
            <p:cNvGrpSpPr>
              <a:grpSpLocks/>
            </p:cNvGrpSpPr>
            <p:nvPr/>
          </p:nvGrpSpPr>
          <p:grpSpPr bwMode="auto">
            <a:xfrm>
              <a:off x="798" y="111"/>
              <a:ext cx="4702" cy="418"/>
              <a:chOff x="798" y="255"/>
              <a:chExt cx="4702" cy="418"/>
            </a:xfrm>
          </p:grpSpPr>
          <p:sp>
            <p:nvSpPr>
              <p:cNvPr id="47216" name="Line 1136"/>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7" name="Line 1137"/>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8" name="Line 1138"/>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9" name="Line 1139"/>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0" name="Line 1140"/>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1" name="Line 1141"/>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2" name="Line 1142"/>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3" name="Line 1143"/>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4" name="Line 1144"/>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5" name="Line 1145"/>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6" name="Line 1146"/>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7" name="Line 1147"/>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8" name="Line 1148"/>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9" name="Line 1149"/>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0" name="Line 1150"/>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1" name="Line 1151"/>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2" name="Line 1152"/>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3" name="Line 1153"/>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4" name="Line 1154"/>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5" name="Line 1155"/>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6" name="Line 1156"/>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nvGrpSpPr>
            <p:cNvPr id="261247" name="Group 1157"/>
            <p:cNvGrpSpPr>
              <a:grpSpLocks/>
            </p:cNvGrpSpPr>
            <p:nvPr/>
          </p:nvGrpSpPr>
          <p:grpSpPr bwMode="auto">
            <a:xfrm>
              <a:off x="1208" y="109"/>
              <a:ext cx="3694" cy="423"/>
              <a:chOff x="1034" y="245"/>
              <a:chExt cx="3694" cy="423"/>
            </a:xfrm>
          </p:grpSpPr>
          <p:sp>
            <p:nvSpPr>
              <p:cNvPr id="47238" name="Line 1158"/>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9" name="Line 1159"/>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0" name="Line 1160"/>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1" name="Line 1161"/>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2" name="Line 1162"/>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3" name="Line 1163"/>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4" name="Line 1164"/>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5" name="Line 1165"/>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6" name="Line 1166"/>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7" name="Line 1167"/>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8" name="Line 1168"/>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9" name="Line 1169"/>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0" name="Line 1170"/>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1" name="Line 1171"/>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2" name="Line 1172"/>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3" name="Line 1173"/>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4" name="Line 1174"/>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5" name="Line 1175"/>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6" name="Line 1176"/>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7" name="Line 1177"/>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8" name="Line 1178"/>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9" name="Line 1179"/>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60" name="Line 1180"/>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61" name="Line 1181"/>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62" name="Line 1182"/>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pic>
        <p:nvPicPr>
          <p:cNvPr id="261273" name="Picture 1184" descr="j012675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1788" y="76200"/>
            <a:ext cx="8112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274" name="Rectangle 1026"/>
          <p:cNvSpPr>
            <a:spLocks noGrp="1" noChangeArrowheads="1"/>
          </p:cNvSpPr>
          <p:nvPr>
            <p:ph type="title"/>
          </p:nvPr>
        </p:nvSpPr>
        <p:spPr bwMode="auto">
          <a:xfrm>
            <a:off x="246063"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61275" name="Rectangle 1027"/>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59" name="Rectangle 1028"/>
          <p:cNvSpPr>
            <a:spLocks noGrp="1" noChangeArrowheads="1"/>
          </p:cNvSpPr>
          <p:nvPr>
            <p:ph type="dt" sz="half" idx="2"/>
          </p:nvPr>
        </p:nvSpPr>
        <p:spPr bwMode="auto">
          <a:xfrm>
            <a:off x="6858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atin typeface="+mj-lt"/>
              </a:defRPr>
            </a:lvl1pPr>
          </a:lstStyle>
          <a:p>
            <a:pPr fontAlgn="base">
              <a:spcBef>
                <a:spcPct val="0"/>
              </a:spcBef>
              <a:spcAft>
                <a:spcPct val="0"/>
              </a:spcAft>
              <a:defRPr/>
            </a:pPr>
            <a:endParaRPr lang="en-US">
              <a:solidFill>
                <a:srgbClr val="3333FF"/>
              </a:solidFill>
            </a:endParaRPr>
          </a:p>
        </p:txBody>
      </p:sp>
      <p:sp>
        <p:nvSpPr>
          <p:cNvPr id="160" name="Rectangle 1029"/>
          <p:cNvSpPr>
            <a:spLocks noGrp="1" noChangeArrowheads="1"/>
          </p:cNvSpPr>
          <p:nvPr>
            <p:ph type="ftr" sz="quarter" idx="3"/>
          </p:nvPr>
        </p:nvSpPr>
        <p:spPr bwMode="auto">
          <a:xfrm>
            <a:off x="3124200" y="63246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atin typeface="+mj-lt"/>
              </a:defRPr>
            </a:lvl1pPr>
          </a:lstStyle>
          <a:p>
            <a:pPr fontAlgn="base">
              <a:spcBef>
                <a:spcPct val="0"/>
              </a:spcBef>
              <a:spcAft>
                <a:spcPct val="0"/>
              </a:spcAft>
              <a:defRPr/>
            </a:pPr>
            <a:endParaRPr lang="en-US">
              <a:solidFill>
                <a:srgbClr val="3333FF"/>
              </a:solidFill>
            </a:endParaRPr>
          </a:p>
        </p:txBody>
      </p:sp>
      <p:sp>
        <p:nvSpPr>
          <p:cNvPr id="161" name="Rectangle 1030"/>
          <p:cNvSpPr>
            <a:spLocks noGrp="1" noChangeArrowheads="1"/>
          </p:cNvSpPr>
          <p:nvPr>
            <p:ph type="sldNum" sz="quarter" idx="4"/>
          </p:nvPr>
        </p:nvSpPr>
        <p:spPr bwMode="auto">
          <a:xfrm>
            <a:off x="6553200" y="63246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atin typeface="+mj-lt"/>
                <a:ea typeface="SimSun" panose="02010600030101010101" pitchFamily="2" charset="-122"/>
              </a:defRPr>
            </a:lvl1pPr>
          </a:lstStyle>
          <a:p>
            <a:pPr fontAlgn="base">
              <a:spcBef>
                <a:spcPct val="0"/>
              </a:spcBef>
              <a:spcAft>
                <a:spcPct val="0"/>
              </a:spcAft>
            </a:pPr>
            <a:fld id="{7BA23657-0268-4D40-B146-83CFE91C8767}" type="slidenum">
              <a:rPr lang="en-US" altLang="zh-CN" smtClean="0">
                <a:solidFill>
                  <a:srgbClr val="3333FF"/>
                </a:solidFill>
              </a:rPr>
              <a:pPr fontAlgn="base">
                <a:spcBef>
                  <a:spcPct val="0"/>
                </a:spcBef>
                <a:spcAft>
                  <a:spcPct val="0"/>
                </a:spcAft>
              </a:pPr>
              <a:t>‹#›</a:t>
            </a:fld>
            <a:endParaRPr lang="en-US" altLang="zh-CN" smtClean="0">
              <a:solidFill>
                <a:srgbClr val="3333FF"/>
              </a:solidFill>
            </a:endParaRPr>
          </a:p>
        </p:txBody>
      </p:sp>
    </p:spTree>
    <p:extLst>
      <p:ext uri="{BB962C8B-B14F-4D97-AF65-F5344CB8AC3E}">
        <p14:creationId xmlns:p14="http://schemas.microsoft.com/office/powerpoint/2010/main" val="47977849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random/>
  </p:transition>
  <p:timing>
    <p:tnLst>
      <p:par>
        <p:cTn id="1" dur="indefinite" restart="never" nodeType="tmRoot"/>
      </p:par>
    </p:tnLst>
  </p:timing>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355976" y="6356350"/>
            <a:ext cx="9464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91CCA-3DF8-4343-859C-E1EDC32A5E60}" type="datetime1">
              <a:rPr lang="zh-CN" altLang="en-US" smtClean="0">
                <a:solidFill>
                  <a:prstClr val="black">
                    <a:tint val="75000"/>
                  </a:prstClr>
                </a:solidFill>
              </a:rPr>
              <a:pPr/>
              <a:t>2015/9/29</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5364088"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316416" y="6356350"/>
            <a:ext cx="370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47EA-A0F8-42E4-AF47-D5B896815B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328115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557506" name="Rectangle 1026"/>
          <p:cNvSpPr>
            <a:spLocks noGrp="1" noChangeArrowheads="1"/>
          </p:cNvSpPr>
          <p:nvPr>
            <p:ph type="title"/>
          </p:nvPr>
        </p:nvSpPr>
        <p:spPr bwMode="auto">
          <a:xfrm>
            <a:off x="246063" y="9302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557507" name="Rectangle 1027"/>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7108" name="Rectangle 102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3333FF"/>
                </a:solidFill>
                <a:latin typeface="+mj-lt"/>
              </a:defRPr>
            </a:lvl1pPr>
          </a:lstStyle>
          <a:p>
            <a:pPr fontAlgn="base">
              <a:spcBef>
                <a:spcPct val="0"/>
              </a:spcBef>
              <a:spcAft>
                <a:spcPct val="0"/>
              </a:spcAft>
              <a:defRPr/>
            </a:pPr>
            <a:endParaRPr lang="en-US"/>
          </a:p>
        </p:txBody>
      </p:sp>
      <p:sp>
        <p:nvSpPr>
          <p:cNvPr id="47109" name="Rectangle 102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3333FF"/>
                </a:solidFill>
                <a:latin typeface="+mj-lt"/>
              </a:defRPr>
            </a:lvl1pPr>
          </a:lstStyle>
          <a:p>
            <a:pPr fontAlgn="base">
              <a:spcBef>
                <a:spcPct val="0"/>
              </a:spcBef>
              <a:spcAft>
                <a:spcPct val="0"/>
              </a:spcAft>
              <a:defRPr/>
            </a:pPr>
            <a:endParaRPr lang="en-US"/>
          </a:p>
        </p:txBody>
      </p:sp>
      <p:sp>
        <p:nvSpPr>
          <p:cNvPr id="47110" name="Rectangle 103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3333FF"/>
                </a:solidFill>
                <a:latin typeface="+mj-lt"/>
                <a:ea typeface="新細明體" panose="02020500000000000000" pitchFamily="18" charset="-120"/>
              </a:defRPr>
            </a:lvl1pPr>
          </a:lstStyle>
          <a:p>
            <a:pPr fontAlgn="base">
              <a:spcBef>
                <a:spcPct val="0"/>
              </a:spcBef>
              <a:spcAft>
                <a:spcPct val="0"/>
              </a:spcAft>
            </a:pPr>
            <a:fld id="{EE3B6701-F5E4-4643-AC1F-C67378D0A447}" type="slidenum">
              <a:rPr lang="zh-TW" altLang="en-US" smtClean="0"/>
              <a:pPr fontAlgn="base">
                <a:spcBef>
                  <a:spcPct val="0"/>
                </a:spcBef>
                <a:spcAft>
                  <a:spcPct val="0"/>
                </a:spcAft>
              </a:pPr>
              <a:t>‹#›</a:t>
            </a:fld>
            <a:endParaRPr lang="en-US" altLang="zh-TW" smtClean="0"/>
          </a:p>
        </p:txBody>
      </p:sp>
      <p:grpSp>
        <p:nvGrpSpPr>
          <p:cNvPr id="1557511" name="Group 1032"/>
          <p:cNvGrpSpPr>
            <a:grpSpLocks/>
          </p:cNvGrpSpPr>
          <p:nvPr/>
        </p:nvGrpSpPr>
        <p:grpSpPr bwMode="auto">
          <a:xfrm>
            <a:off x="1054100" y="165100"/>
            <a:ext cx="7696200" cy="685800"/>
            <a:chOff x="664" y="104"/>
            <a:chExt cx="4848" cy="432"/>
          </a:xfrm>
        </p:grpSpPr>
        <p:sp>
          <p:nvSpPr>
            <p:cNvPr id="47113" name="Freeform 1033"/>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nvGrpSpPr>
            <p:cNvPr id="1557513" name="Group 1034"/>
            <p:cNvGrpSpPr>
              <a:grpSpLocks/>
            </p:cNvGrpSpPr>
            <p:nvPr/>
          </p:nvGrpSpPr>
          <p:grpSpPr bwMode="auto">
            <a:xfrm>
              <a:off x="1195" y="104"/>
              <a:ext cx="3827" cy="429"/>
              <a:chOff x="1021" y="240"/>
              <a:chExt cx="3827" cy="429"/>
            </a:xfrm>
          </p:grpSpPr>
          <p:grpSp>
            <p:nvGrpSpPr>
              <p:cNvPr id="1557514" name="Group 1035"/>
              <p:cNvGrpSpPr>
                <a:grpSpLocks/>
              </p:cNvGrpSpPr>
              <p:nvPr/>
            </p:nvGrpSpPr>
            <p:grpSpPr bwMode="auto">
              <a:xfrm>
                <a:off x="1021" y="241"/>
                <a:ext cx="2208" cy="427"/>
                <a:chOff x="1021" y="241"/>
                <a:chExt cx="2208" cy="427"/>
              </a:xfrm>
            </p:grpSpPr>
            <p:sp>
              <p:nvSpPr>
                <p:cNvPr id="47116" name="Freeform 1036"/>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17" name="Freeform 1037"/>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18" name="Freeform 1038"/>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19" name="Freeform 1039"/>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0" name="Freeform 1040"/>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1" name="Freeform 1041"/>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2" name="Freeform 1042"/>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3" name="Freeform 1043"/>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4" name="Freeform 1044"/>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5" name="Freeform 1045"/>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6" name="Freeform 1046"/>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7" name="Freeform 1047"/>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8" name="Freeform 1048"/>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29" name="Freeform 1049"/>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0" name="Freeform 1050"/>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1" name="Freeform 1051"/>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2" name="Freeform 1052"/>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3" name="Freeform 1053"/>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4" name="Freeform 1054"/>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5" name="Freeform 1055"/>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6" name="Freeform 1056"/>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7" name="Freeform 1057"/>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8" name="Freeform 1058"/>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39" name="Freeform 1059"/>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0" name="Freeform 1060"/>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1" name="Freeform 1061"/>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2" name="Freeform 1062"/>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3" name="Freeform 1063"/>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4" name="Freeform 1064"/>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5" name="Freeform 1065"/>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6" name="Freeform 1066"/>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7" name="Freeform 1067"/>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8" name="Freeform 1068"/>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49" name="Freeform 1069"/>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0" name="Freeform 1070"/>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1" name="Freeform 1071"/>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2" name="Freeform 1072"/>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3" name="Freeform 1073"/>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4" name="Freeform 1074"/>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5" name="Freeform 1075"/>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6" name="Freeform 1076"/>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7" name="Freeform 1077"/>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8" name="Freeform 1078"/>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59" name="Freeform 1079"/>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0" name="Freeform 1080"/>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1" name="Freeform 1081"/>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2" name="Freeform 1082"/>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3" name="Freeform 1083"/>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4" name="Freeform 1084"/>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5" name="Freeform 1085"/>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6" name="Freeform 1086"/>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7" name="Freeform 1087"/>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8" name="Freeform 1088"/>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69" name="Freeform 1089"/>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0" name="Freeform 1090"/>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1" name="Freeform 1091"/>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nvGrpSpPr>
              <p:cNvPr id="1557571" name="Group 1092"/>
              <p:cNvGrpSpPr>
                <a:grpSpLocks/>
              </p:cNvGrpSpPr>
              <p:nvPr/>
            </p:nvGrpSpPr>
            <p:grpSpPr bwMode="auto">
              <a:xfrm>
                <a:off x="3709" y="240"/>
                <a:ext cx="1139" cy="429"/>
                <a:chOff x="3709" y="240"/>
                <a:chExt cx="1139" cy="429"/>
              </a:xfrm>
            </p:grpSpPr>
            <p:sp>
              <p:nvSpPr>
                <p:cNvPr id="47173" name="Freeform 1093"/>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4" name="Freeform 1094"/>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5" name="Freeform 1095"/>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6" name="Freeform 1096"/>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7" name="Freeform 1097"/>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8" name="Freeform 1098"/>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79" name="Freeform 1099"/>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0" name="Freeform 1100"/>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1" name="Freeform 1101"/>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2" name="Freeform 1102"/>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3" name="Freeform 1103"/>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4" name="Freeform 1104"/>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5" name="Freeform 1105"/>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6" name="Freeform 1106"/>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7" name="Freeform 1107"/>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8" name="Freeform 1108"/>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89" name="Freeform 1109"/>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0" name="Freeform 1110"/>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1" name="Freeform 1111"/>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2" name="Freeform 1112"/>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3" name="Freeform 1113"/>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4" name="Freeform 1114"/>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5" name="Freeform 1115"/>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6" name="Freeform 1116"/>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7" name="Freeform 1117"/>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8" name="Freeform 1118"/>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199" name="Freeform 1119"/>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0" name="Freeform 1120"/>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1" name="Freeform 1121"/>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2" name="Freeform 1122"/>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3" name="Freeform 1123"/>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4" name="Freeform 1124"/>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5" name="Freeform 1125"/>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6" name="Freeform 1126"/>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7" name="Freeform 1127"/>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8" name="Freeform 1128"/>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09" name="Freeform 1129"/>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0" name="Freeform 1130"/>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1" name="Freeform 1131"/>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2" name="Freeform 1132"/>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3" name="Freeform 1133"/>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4" name="Freeform 1134"/>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grpSp>
          <p:nvGrpSpPr>
            <p:cNvPr id="1557614" name="Group 1135"/>
            <p:cNvGrpSpPr>
              <a:grpSpLocks/>
            </p:cNvGrpSpPr>
            <p:nvPr/>
          </p:nvGrpSpPr>
          <p:grpSpPr bwMode="auto">
            <a:xfrm>
              <a:off x="798" y="111"/>
              <a:ext cx="4702" cy="418"/>
              <a:chOff x="798" y="255"/>
              <a:chExt cx="4702" cy="418"/>
            </a:xfrm>
          </p:grpSpPr>
          <p:sp>
            <p:nvSpPr>
              <p:cNvPr id="47216" name="Line 1136"/>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7" name="Line 1137"/>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8" name="Line 1138"/>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19" name="Line 1139"/>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0" name="Line 1140"/>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1" name="Line 1141"/>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2" name="Line 1142"/>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3" name="Line 1143"/>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4" name="Line 1144"/>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5" name="Line 1145"/>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6" name="Line 1146"/>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7" name="Line 1147"/>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8" name="Line 1148"/>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29" name="Line 1149"/>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0" name="Line 1150"/>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1" name="Line 1151"/>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2" name="Line 1152"/>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3" name="Line 1153"/>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4" name="Line 1154"/>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5" name="Line 1155"/>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6" name="Line 1156"/>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nvGrpSpPr>
            <p:cNvPr id="1557636" name="Group 1157"/>
            <p:cNvGrpSpPr>
              <a:grpSpLocks/>
            </p:cNvGrpSpPr>
            <p:nvPr/>
          </p:nvGrpSpPr>
          <p:grpSpPr bwMode="auto">
            <a:xfrm>
              <a:off x="1208" y="109"/>
              <a:ext cx="3694" cy="423"/>
              <a:chOff x="1034" y="245"/>
              <a:chExt cx="3694" cy="423"/>
            </a:xfrm>
          </p:grpSpPr>
          <p:sp>
            <p:nvSpPr>
              <p:cNvPr id="47238" name="Line 1158"/>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39" name="Line 1159"/>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0" name="Line 1160"/>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1" name="Line 1161"/>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2" name="Line 1162"/>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3" name="Line 1163"/>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4" name="Line 1164"/>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5" name="Line 1165"/>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6" name="Line 1166"/>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7" name="Line 1167"/>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8" name="Line 1168"/>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49" name="Line 1169"/>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0" name="Line 1170"/>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1" name="Line 1171"/>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2" name="Line 1172"/>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3" name="Line 1173"/>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4" name="Line 1174"/>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5" name="Line 1175"/>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6" name="Line 1176"/>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7" name="Line 1177"/>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8" name="Line 1178"/>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59" name="Line 1179"/>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60" name="Line 1180"/>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61" name="Line 1181"/>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sp>
            <p:nvSpPr>
              <p:cNvPr id="47262" name="Line 1182"/>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charset="0"/>
                </a:endParaRPr>
              </a:p>
            </p:txBody>
          </p:sp>
        </p:grpSp>
      </p:grpSp>
      <p:pic>
        <p:nvPicPr>
          <p:cNvPr id="1557662" name="Picture 1184" descr="j012675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1788" y="76200"/>
            <a:ext cx="81121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1599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random/>
  </p:transition>
  <p:timing>
    <p:tnLst>
      <p:par>
        <p:cTn id="1" dur="indefinite" restart="never" nodeType="tmRoot"/>
      </p:par>
    </p:tnLst>
  </p:timing>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2pPr>
      <a:lvl3pPr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3pPr>
      <a:lvl4pPr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4pPr>
      <a:lvl5pPr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5pPr>
      <a:lvl6pPr marL="457200"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6pPr>
      <a:lvl7pPr marL="914400"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7pPr>
      <a:lvl8pPr marL="1371600"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8pPr>
      <a:lvl9pPr marL="1828800" algn="l" rtl="0" fontAlgn="base">
        <a:spcBef>
          <a:spcPct val="0"/>
        </a:spcBef>
        <a:spcAft>
          <a:spcPct val="0"/>
        </a:spcAft>
        <a:defRPr sz="4400" i="1">
          <a:solidFill>
            <a:schemeClr val="tx2"/>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356100" y="6356350"/>
            <a:ext cx="9461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68C179A-E6D5-4AC8-AC0C-090C872F3601}" type="datetime1">
              <a:rPr lang="zh-CN" altLang="en-US">
                <a:solidFill>
                  <a:prstClr val="black">
                    <a:tint val="75000"/>
                  </a:prstClr>
                </a:solidFill>
              </a:rPr>
              <a:pPr>
                <a:defRPr/>
              </a:pPr>
              <a:t>2015/9/29</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5364163"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316913" y="6356350"/>
            <a:ext cx="36988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1AD0A13-2AC7-4A4C-88BC-B57A04F44A2A}"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624718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ea typeface="宋体" pitchFamily="2" charset="-122"/>
        </a:defRPr>
      </a:lvl2pPr>
      <a:lvl3pPr algn="ctr" rtl="0" eaLnBrk="0" fontAlgn="base" hangingPunct="0">
        <a:spcBef>
          <a:spcPct val="0"/>
        </a:spcBef>
        <a:spcAft>
          <a:spcPct val="0"/>
        </a:spcAft>
        <a:defRPr sz="4400">
          <a:solidFill>
            <a:schemeClr val="bg1"/>
          </a:solidFill>
          <a:latin typeface="Calibri" pitchFamily="34" charset="0"/>
          <a:ea typeface="宋体" pitchFamily="2" charset="-122"/>
        </a:defRPr>
      </a:lvl3pPr>
      <a:lvl4pPr algn="ctr" rtl="0" eaLnBrk="0" fontAlgn="base" hangingPunct="0">
        <a:spcBef>
          <a:spcPct val="0"/>
        </a:spcBef>
        <a:spcAft>
          <a:spcPct val="0"/>
        </a:spcAft>
        <a:defRPr sz="4400">
          <a:solidFill>
            <a:schemeClr val="bg1"/>
          </a:solidFill>
          <a:latin typeface="Calibri" pitchFamily="34" charset="0"/>
          <a:ea typeface="宋体" pitchFamily="2" charset="-122"/>
        </a:defRPr>
      </a:lvl4pPr>
      <a:lvl5pPr algn="ctr" rtl="0" eaLnBrk="0" fontAlgn="base" hangingPunct="0">
        <a:spcBef>
          <a:spcPct val="0"/>
        </a:spcBef>
        <a:spcAft>
          <a:spcPct val="0"/>
        </a:spcAft>
        <a:defRPr sz="4400">
          <a:solidFill>
            <a:schemeClr val="bg1"/>
          </a:solidFill>
          <a:latin typeface="Calibri" pitchFamily="34" charset="0"/>
          <a:ea typeface="宋体" pitchFamily="2" charset="-122"/>
        </a:defRPr>
      </a:lvl5pPr>
      <a:lvl6pPr marL="457200" algn="ctr" rtl="0" fontAlgn="base">
        <a:spcBef>
          <a:spcPct val="0"/>
        </a:spcBef>
        <a:spcAft>
          <a:spcPct val="0"/>
        </a:spcAft>
        <a:defRPr sz="4400">
          <a:solidFill>
            <a:schemeClr val="bg1"/>
          </a:solidFill>
          <a:latin typeface="Calibri" pitchFamily="34" charset="0"/>
          <a:ea typeface="宋体" pitchFamily="2" charset="-122"/>
        </a:defRPr>
      </a:lvl6pPr>
      <a:lvl7pPr marL="914400" algn="ctr" rtl="0" fontAlgn="base">
        <a:spcBef>
          <a:spcPct val="0"/>
        </a:spcBef>
        <a:spcAft>
          <a:spcPct val="0"/>
        </a:spcAft>
        <a:defRPr sz="4400">
          <a:solidFill>
            <a:schemeClr val="bg1"/>
          </a:solidFill>
          <a:latin typeface="Calibri" pitchFamily="34" charset="0"/>
          <a:ea typeface="宋体" pitchFamily="2" charset="-122"/>
        </a:defRPr>
      </a:lvl7pPr>
      <a:lvl8pPr marL="1371600" algn="ctr" rtl="0" fontAlgn="base">
        <a:spcBef>
          <a:spcPct val="0"/>
        </a:spcBef>
        <a:spcAft>
          <a:spcPct val="0"/>
        </a:spcAft>
        <a:defRPr sz="4400">
          <a:solidFill>
            <a:schemeClr val="bg1"/>
          </a:solidFill>
          <a:latin typeface="Calibri" pitchFamily="34" charset="0"/>
          <a:ea typeface="宋体" pitchFamily="2" charset="-122"/>
        </a:defRPr>
      </a:lvl8pPr>
      <a:lvl9pPr marL="1828800" algn="ctr" rtl="0" fontAlgn="base">
        <a:spcBef>
          <a:spcPct val="0"/>
        </a:spcBef>
        <a:spcAft>
          <a:spcPct val="0"/>
        </a:spcAft>
        <a:defRPr sz="4400">
          <a:solidFill>
            <a:schemeClr val="bg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Blip>
          <a:blip r:embed="rId1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Blip>
          <a:blip r:embed="rId14"/>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Blip>
          <a:blip r:embed="rId14"/>
        </a:buBlip>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8675"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39972"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imes New Roman" pitchFamily="18" charset="0"/>
                <a:ea typeface="新細明體" pitchFamily="18" charset="-120"/>
              </a:defRPr>
            </a:lvl1pPr>
          </a:lstStyle>
          <a:p>
            <a:pPr fontAlgn="base">
              <a:spcBef>
                <a:spcPct val="0"/>
              </a:spcBef>
              <a:spcAft>
                <a:spcPct val="0"/>
              </a:spcAft>
            </a:pPr>
            <a:fld id="{875DFF15-9761-4D46-BFA8-DE3D18AFE82F}" type="datetimeFigureOut">
              <a:rPr lang="zh-TW" altLang="en-US" smtClean="0">
                <a:solidFill>
                  <a:srgbClr val="3333FF"/>
                </a:solidFill>
              </a:rPr>
              <a:pPr fontAlgn="base">
                <a:spcBef>
                  <a:spcPct val="0"/>
                </a:spcBef>
                <a:spcAft>
                  <a:spcPct val="0"/>
                </a:spcAft>
              </a:pPr>
              <a:t>2015/9/29</a:t>
            </a:fld>
            <a:endParaRPr lang="en-US" altLang="zh-TW" smtClean="0">
              <a:solidFill>
                <a:srgbClr val="3333FF"/>
              </a:solidFill>
            </a:endParaRPr>
          </a:p>
        </p:txBody>
      </p:sp>
      <p:sp>
        <p:nvSpPr>
          <p:cNvPr id="33997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imes New Roman" pitchFamily="18" charset="0"/>
                <a:ea typeface="新細明體" pitchFamily="18" charset="-120"/>
              </a:defRPr>
            </a:lvl1pPr>
          </a:lstStyle>
          <a:p>
            <a:pPr fontAlgn="base">
              <a:spcBef>
                <a:spcPct val="0"/>
              </a:spcBef>
              <a:spcAft>
                <a:spcPct val="0"/>
              </a:spcAft>
            </a:pPr>
            <a:endParaRPr lang="zh-TW" altLang="en-US" smtClean="0">
              <a:solidFill>
                <a:srgbClr val="3333FF"/>
              </a:solidFill>
            </a:endParaRPr>
          </a:p>
        </p:txBody>
      </p:sp>
      <p:sp>
        <p:nvSpPr>
          <p:cNvPr id="339974"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imes New Roman" pitchFamily="18" charset="0"/>
                <a:ea typeface="新細明體" pitchFamily="18" charset="-120"/>
              </a:defRPr>
            </a:lvl1pPr>
          </a:lstStyle>
          <a:p>
            <a:pPr fontAlgn="base">
              <a:spcBef>
                <a:spcPct val="0"/>
              </a:spcBef>
              <a:spcAft>
                <a:spcPct val="0"/>
              </a:spcAft>
            </a:pPr>
            <a:fld id="{C5B91A8C-FD2F-431C-8627-CD05E3A7CC31}" type="slidenum">
              <a:rPr lang="zh-TW" altLang="en-US" smtClean="0">
                <a:solidFill>
                  <a:srgbClr val="3333FF"/>
                </a:solidFill>
              </a:rPr>
              <a:pPr fontAlgn="base">
                <a:spcBef>
                  <a:spcPct val="0"/>
                </a:spcBef>
                <a:spcAft>
                  <a:spcPct val="0"/>
                </a:spcAft>
              </a:pPr>
              <a:t>‹#›</a:t>
            </a:fld>
            <a:endParaRPr lang="en-US" altLang="zh-TW" smtClean="0">
              <a:solidFill>
                <a:srgbClr val="3333FF"/>
              </a:solidFill>
            </a:endParaRPr>
          </a:p>
        </p:txBody>
      </p:sp>
      <p:grpSp>
        <p:nvGrpSpPr>
          <p:cNvPr id="2" name="Group 7"/>
          <p:cNvGrpSpPr>
            <a:grpSpLocks/>
          </p:cNvGrpSpPr>
          <p:nvPr/>
        </p:nvGrpSpPr>
        <p:grpSpPr bwMode="auto">
          <a:xfrm>
            <a:off x="1054100" y="165100"/>
            <a:ext cx="7696200" cy="685800"/>
            <a:chOff x="664" y="104"/>
            <a:chExt cx="4848" cy="432"/>
          </a:xfrm>
        </p:grpSpPr>
        <p:sp>
          <p:nvSpPr>
            <p:cNvPr id="339976" name="Freeform 8"/>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nvGrpSpPr>
            <p:cNvPr id="3" name="Group 9"/>
            <p:cNvGrpSpPr>
              <a:grpSpLocks/>
            </p:cNvGrpSpPr>
            <p:nvPr/>
          </p:nvGrpSpPr>
          <p:grpSpPr bwMode="auto">
            <a:xfrm>
              <a:off x="1195" y="104"/>
              <a:ext cx="3827" cy="429"/>
              <a:chOff x="1021" y="240"/>
              <a:chExt cx="3827" cy="429"/>
            </a:xfrm>
          </p:grpSpPr>
          <p:grpSp>
            <p:nvGrpSpPr>
              <p:cNvPr id="4" name="Group 10"/>
              <p:cNvGrpSpPr>
                <a:grpSpLocks/>
              </p:cNvGrpSpPr>
              <p:nvPr/>
            </p:nvGrpSpPr>
            <p:grpSpPr bwMode="auto">
              <a:xfrm>
                <a:off x="1021" y="241"/>
                <a:ext cx="2208" cy="427"/>
                <a:chOff x="1021" y="241"/>
                <a:chExt cx="2208" cy="427"/>
              </a:xfrm>
            </p:grpSpPr>
            <p:sp>
              <p:nvSpPr>
                <p:cNvPr id="339979" name="Freeform 11"/>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0" name="Freeform 12"/>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1" name="Freeform 13"/>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2" name="Freeform 14"/>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3" name="Freeform 15"/>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4" name="Freeform 16"/>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5" name="Freeform 17"/>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6" name="Freeform 18"/>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7" name="Freeform 19"/>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8" name="Freeform 20"/>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89" name="Freeform 21"/>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0" name="Freeform 22"/>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1" name="Freeform 23"/>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2" name="Freeform 24"/>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3" name="Freeform 25"/>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4" name="Freeform 26"/>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5" name="Freeform 27"/>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6" name="Freeform 28"/>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7" name="Freeform 29"/>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8" name="Freeform 30"/>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39999" name="Freeform 31"/>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0" name="Freeform 32"/>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1" name="Freeform 33"/>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2" name="Freeform 34"/>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3" name="Freeform 35"/>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4" name="Freeform 36"/>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5" name="Freeform 37"/>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6" name="Freeform 38"/>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7" name="Freeform 39"/>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8" name="Freeform 40"/>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09" name="Freeform 41"/>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0" name="Freeform 42"/>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1" name="Freeform 43"/>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2" name="Freeform 44"/>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3" name="Freeform 45"/>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4" name="Freeform 46"/>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5" name="Freeform 47"/>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6" name="Freeform 48"/>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7" name="Freeform 49"/>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8" name="Freeform 50"/>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19" name="Freeform 51"/>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0" name="Freeform 52"/>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1" name="Freeform 53"/>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2" name="Freeform 54"/>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3" name="Freeform 55"/>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4" name="Freeform 56"/>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5" name="Freeform 57"/>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6" name="Freeform 58"/>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7" name="Freeform 59"/>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8" name="Freeform 60"/>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29" name="Freeform 61"/>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0" name="Freeform 62"/>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1" name="Freeform 63"/>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2" name="Freeform 64"/>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3" name="Freeform 65"/>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4" name="Freeform 66"/>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nvGrpSpPr>
              <p:cNvPr id="5" name="Group 67"/>
              <p:cNvGrpSpPr>
                <a:grpSpLocks/>
              </p:cNvGrpSpPr>
              <p:nvPr/>
            </p:nvGrpSpPr>
            <p:grpSpPr bwMode="auto">
              <a:xfrm>
                <a:off x="3709" y="240"/>
                <a:ext cx="1139" cy="429"/>
                <a:chOff x="3709" y="240"/>
                <a:chExt cx="1139" cy="429"/>
              </a:xfrm>
            </p:grpSpPr>
            <p:sp>
              <p:nvSpPr>
                <p:cNvPr id="340036" name="Freeform 68"/>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7" name="Freeform 69"/>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8" name="Freeform 70"/>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39" name="Freeform 71"/>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0" name="Freeform 72"/>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1" name="Freeform 73"/>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2" name="Freeform 74"/>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3" name="Freeform 75"/>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4" name="Freeform 76"/>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5" name="Freeform 77"/>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6" name="Freeform 78"/>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7" name="Freeform 79"/>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8" name="Freeform 80"/>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49" name="Freeform 81"/>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0" name="Freeform 82"/>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1" name="Freeform 83"/>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2" name="Freeform 84"/>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3" name="Freeform 85"/>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4" name="Freeform 86"/>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5" name="Freeform 87"/>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6" name="Freeform 88"/>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7" name="Freeform 89"/>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8" name="Freeform 90"/>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59" name="Freeform 91"/>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0" name="Freeform 92"/>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1" name="Freeform 93"/>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2" name="Freeform 94"/>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3" name="Freeform 95"/>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4" name="Freeform 96"/>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5" name="Freeform 97"/>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6" name="Freeform 98"/>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7" name="Freeform 99"/>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8" name="Freeform 100"/>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69" name="Freeform 101"/>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0" name="Freeform 102"/>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1" name="Freeform 103"/>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2" name="Freeform 104"/>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3" name="Freeform 105"/>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4" name="Freeform 106"/>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5" name="Freeform 107"/>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6" name="Freeform 108"/>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77" name="Freeform 109"/>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grpSp>
          <p:nvGrpSpPr>
            <p:cNvPr id="6" name="Group 110"/>
            <p:cNvGrpSpPr>
              <a:grpSpLocks/>
            </p:cNvGrpSpPr>
            <p:nvPr/>
          </p:nvGrpSpPr>
          <p:grpSpPr bwMode="auto">
            <a:xfrm>
              <a:off x="798" y="111"/>
              <a:ext cx="4702" cy="418"/>
              <a:chOff x="798" y="255"/>
              <a:chExt cx="4702" cy="418"/>
            </a:xfrm>
          </p:grpSpPr>
          <p:sp>
            <p:nvSpPr>
              <p:cNvPr id="340079"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0"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1"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2"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3"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4"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5"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6"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7"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8"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89"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0"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1"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2"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3"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4"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5"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6"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7"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8"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099"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nvGrpSpPr>
            <p:cNvPr id="7" name="Group 132"/>
            <p:cNvGrpSpPr>
              <a:grpSpLocks/>
            </p:cNvGrpSpPr>
            <p:nvPr/>
          </p:nvGrpSpPr>
          <p:grpSpPr bwMode="auto">
            <a:xfrm>
              <a:off x="1208" y="109"/>
              <a:ext cx="3694" cy="423"/>
              <a:chOff x="1034" y="245"/>
              <a:chExt cx="3694" cy="423"/>
            </a:xfrm>
          </p:grpSpPr>
          <p:sp>
            <p:nvSpPr>
              <p:cNvPr id="340101"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2"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3"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4"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5"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6"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7"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8"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0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0"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1"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3"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4"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5"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6"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7"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8"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19"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20"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21"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2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23"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24"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sp>
            <p:nvSpPr>
              <p:cNvPr id="340125"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fontAlgn="base">
                  <a:spcBef>
                    <a:spcPct val="0"/>
                  </a:spcBef>
                  <a:spcAft>
                    <a:spcPct val="0"/>
                  </a:spcAft>
                  <a:defRPr/>
                </a:pPr>
                <a:endParaRPr lang="en-US" sz="2000">
                  <a:solidFill>
                    <a:srgbClr val="3333FF"/>
                  </a:solidFill>
                  <a:latin typeface="Arial" pitchFamily="34" charset="0"/>
                </a:endParaRPr>
              </a:p>
            </p:txBody>
          </p:sp>
        </p:grpSp>
      </p:grpSp>
      <p:pic>
        <p:nvPicPr>
          <p:cNvPr id="28680" name="Picture 158" descr="j0126756"/>
          <p:cNvPicPr>
            <a:picLocks noChangeAspect="1" noChangeArrowheads="1"/>
          </p:cNvPicPr>
          <p:nvPr/>
        </p:nvPicPr>
        <p:blipFill>
          <a:blip r:embed="rId14" cstate="print"/>
          <a:srcRect/>
          <a:stretch>
            <a:fillRect/>
          </a:stretch>
        </p:blipFill>
        <p:spPr bwMode="auto">
          <a:xfrm>
            <a:off x="331788" y="76200"/>
            <a:ext cx="811212" cy="811213"/>
          </a:xfrm>
          <a:prstGeom prst="rect">
            <a:avLst/>
          </a:prstGeom>
          <a:noFill/>
          <a:ln w="9525">
            <a:noFill/>
            <a:miter lim="800000"/>
            <a:headEnd/>
            <a:tailEnd/>
          </a:ln>
        </p:spPr>
      </p:pic>
    </p:spTree>
    <p:extLst>
      <p:ext uri="{BB962C8B-B14F-4D97-AF65-F5344CB8AC3E}">
        <p14:creationId xmlns:p14="http://schemas.microsoft.com/office/powerpoint/2010/main" val="37366949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p:random/>
  </p:transition>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22947"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722948"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j-lt"/>
                <a:ea typeface="新細明體" panose="02020500000000000000" pitchFamily="18" charset="-120"/>
              </a:defRPr>
            </a:lvl1pPr>
          </a:lstStyle>
          <a:p>
            <a:pPr fontAlgn="base">
              <a:spcBef>
                <a:spcPct val="0"/>
              </a:spcBef>
              <a:spcAft>
                <a:spcPct val="0"/>
              </a:spcAft>
            </a:pPr>
            <a:fld id="{F418E2C4-951F-4F8E-A426-22FAE23C6108}" type="datetimeFigureOut">
              <a:rPr lang="zh-TW" altLang="en-US" smtClean="0">
                <a:solidFill>
                  <a:srgbClr val="3333FF"/>
                </a:solidFill>
              </a:rPr>
              <a:pPr fontAlgn="base">
                <a:spcBef>
                  <a:spcPct val="0"/>
                </a:spcBef>
                <a:spcAft>
                  <a:spcPct val="0"/>
                </a:spcAft>
              </a:pPr>
              <a:t>2015/9/29</a:t>
            </a:fld>
            <a:endParaRPr lang="en-US" altLang="zh-TW" smtClean="0">
              <a:solidFill>
                <a:srgbClr val="3333FF"/>
              </a:solidFill>
            </a:endParaRPr>
          </a:p>
        </p:txBody>
      </p:sp>
      <p:sp>
        <p:nvSpPr>
          <p:cNvPr id="72294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j-lt"/>
                <a:ea typeface="新細明體" panose="02020500000000000000" pitchFamily="18" charset="-120"/>
              </a:defRPr>
            </a:lvl1pPr>
          </a:lstStyle>
          <a:p>
            <a:pPr fontAlgn="base">
              <a:spcBef>
                <a:spcPct val="0"/>
              </a:spcBef>
              <a:spcAft>
                <a:spcPct val="0"/>
              </a:spcAft>
            </a:pPr>
            <a:endParaRPr lang="en-US" altLang="zh-TW" smtClean="0">
              <a:solidFill>
                <a:srgbClr val="3333FF"/>
              </a:solidFill>
            </a:endParaRPr>
          </a:p>
        </p:txBody>
      </p:sp>
      <p:sp>
        <p:nvSpPr>
          <p:cNvPr id="722950"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j-lt"/>
                <a:ea typeface="新細明體" panose="02020500000000000000" pitchFamily="18" charset="-120"/>
              </a:defRPr>
            </a:lvl1pPr>
          </a:lstStyle>
          <a:p>
            <a:pPr fontAlgn="base">
              <a:spcBef>
                <a:spcPct val="0"/>
              </a:spcBef>
              <a:spcAft>
                <a:spcPct val="0"/>
              </a:spcAft>
            </a:pPr>
            <a:fld id="{4F76898F-00A2-48E7-B157-7300F5AAAC1D}" type="slidenum">
              <a:rPr lang="zh-TW" altLang="en-US" smtClean="0">
                <a:solidFill>
                  <a:srgbClr val="3333FF"/>
                </a:solidFill>
              </a:rPr>
              <a:pPr fontAlgn="base">
                <a:spcBef>
                  <a:spcPct val="0"/>
                </a:spcBef>
                <a:spcAft>
                  <a:spcPct val="0"/>
                </a:spcAft>
              </a:pPr>
              <a:t>‹#›</a:t>
            </a:fld>
            <a:endParaRPr lang="en-US" altLang="zh-TW" smtClean="0">
              <a:solidFill>
                <a:srgbClr val="3333FF"/>
              </a:solidFill>
            </a:endParaRPr>
          </a:p>
        </p:txBody>
      </p:sp>
      <p:grpSp>
        <p:nvGrpSpPr>
          <p:cNvPr id="722951" name="Group 7"/>
          <p:cNvGrpSpPr>
            <a:grpSpLocks/>
          </p:cNvGrpSpPr>
          <p:nvPr/>
        </p:nvGrpSpPr>
        <p:grpSpPr bwMode="auto">
          <a:xfrm>
            <a:off x="1054100" y="165100"/>
            <a:ext cx="7696200" cy="685800"/>
            <a:chOff x="664" y="104"/>
            <a:chExt cx="4848" cy="432"/>
          </a:xfrm>
        </p:grpSpPr>
        <p:sp>
          <p:nvSpPr>
            <p:cNvPr id="722952"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nvGrpSpPr>
            <p:cNvPr id="722953" name="Group 9"/>
            <p:cNvGrpSpPr>
              <a:grpSpLocks/>
            </p:cNvGrpSpPr>
            <p:nvPr/>
          </p:nvGrpSpPr>
          <p:grpSpPr bwMode="auto">
            <a:xfrm>
              <a:off x="1195" y="104"/>
              <a:ext cx="3827" cy="429"/>
              <a:chOff x="1021" y="240"/>
              <a:chExt cx="3827" cy="429"/>
            </a:xfrm>
          </p:grpSpPr>
          <p:grpSp>
            <p:nvGrpSpPr>
              <p:cNvPr id="722954" name="Group 10"/>
              <p:cNvGrpSpPr>
                <a:grpSpLocks/>
              </p:cNvGrpSpPr>
              <p:nvPr/>
            </p:nvGrpSpPr>
            <p:grpSpPr bwMode="auto">
              <a:xfrm>
                <a:off x="1021" y="241"/>
                <a:ext cx="2208" cy="427"/>
                <a:chOff x="1021" y="241"/>
                <a:chExt cx="2208" cy="427"/>
              </a:xfrm>
            </p:grpSpPr>
            <p:sp>
              <p:nvSpPr>
                <p:cNvPr id="722955"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56"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57"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58"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59"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0"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1"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2"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3"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4"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5"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6"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7"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8"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69"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0"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1"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2"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3"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4"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5"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6"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7"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8"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79"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0"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1"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2"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3"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4"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5"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6"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7"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8"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89"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0"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1"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2"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3"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4"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5"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6"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7"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8"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2999"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0"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1"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2"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3"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4"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5"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6"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7"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8"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09"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0"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nvGrpSpPr>
              <p:cNvPr id="723011" name="Group 67"/>
              <p:cNvGrpSpPr>
                <a:grpSpLocks/>
              </p:cNvGrpSpPr>
              <p:nvPr/>
            </p:nvGrpSpPr>
            <p:grpSpPr bwMode="auto">
              <a:xfrm>
                <a:off x="3709" y="240"/>
                <a:ext cx="1139" cy="429"/>
                <a:chOff x="3709" y="240"/>
                <a:chExt cx="1139" cy="429"/>
              </a:xfrm>
            </p:grpSpPr>
            <p:sp>
              <p:nvSpPr>
                <p:cNvPr id="723012"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3"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4"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5"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6"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7"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8"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19"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0"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1"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2"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3"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4"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5"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6"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7"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8"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29"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0"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1"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2"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3"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4"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5"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6"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7"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8"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39"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0"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1"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2"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3"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4"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5"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6"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7"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8"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49"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0"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1"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2"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3"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grpSp>
          <p:nvGrpSpPr>
            <p:cNvPr id="723054" name="Group 110"/>
            <p:cNvGrpSpPr>
              <a:grpSpLocks/>
            </p:cNvGrpSpPr>
            <p:nvPr/>
          </p:nvGrpSpPr>
          <p:grpSpPr bwMode="auto">
            <a:xfrm>
              <a:off x="798" y="111"/>
              <a:ext cx="4702" cy="418"/>
              <a:chOff x="798" y="255"/>
              <a:chExt cx="4702" cy="418"/>
            </a:xfrm>
          </p:grpSpPr>
          <p:sp>
            <p:nvSpPr>
              <p:cNvPr id="723055"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6"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7"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8"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59"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0"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1"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2"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3"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4"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5"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6"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7"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8"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69"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0"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1"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2"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3"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4"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5"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nvGrpSpPr>
            <p:cNvPr id="723076" name="Group 132"/>
            <p:cNvGrpSpPr>
              <a:grpSpLocks/>
            </p:cNvGrpSpPr>
            <p:nvPr/>
          </p:nvGrpSpPr>
          <p:grpSpPr bwMode="auto">
            <a:xfrm>
              <a:off x="1208" y="109"/>
              <a:ext cx="3694" cy="423"/>
              <a:chOff x="1034" y="245"/>
              <a:chExt cx="3694" cy="423"/>
            </a:xfrm>
          </p:grpSpPr>
          <p:sp>
            <p:nvSpPr>
              <p:cNvPr id="723077"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8"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79"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0"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1"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2"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3"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4"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5"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6"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7"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8"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89"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0"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1"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2"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3"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4"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5"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6"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7"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8"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099"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100"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sp>
            <p:nvSpPr>
              <p:cNvPr id="723101"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000" smtClean="0">
                  <a:solidFill>
                    <a:srgbClr val="3333FF"/>
                  </a:solidFill>
                  <a:latin typeface="Arial" panose="020B0604020202020204" pitchFamily="34" charset="0"/>
                </a:endParaRPr>
              </a:p>
            </p:txBody>
          </p:sp>
        </p:grpSp>
      </p:grpSp>
      <p:pic>
        <p:nvPicPr>
          <p:cNvPr id="723102" name="Picture 158" descr="j012675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1788" y="76200"/>
            <a:ext cx="811212" cy="81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924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iming>
    <p:tnLst>
      <p:par>
        <p:cTn id="1" dur="indefinite" restart="never" nodeType="tmRoot"/>
      </p:par>
    </p:tnLst>
  </p:timing>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tint val="66000"/>
                <a:satMod val="160000"/>
                <a:alpha val="7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687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3CCCFEF-963E-4E3A-BF2E-6581E9DB47C9}" type="slidenum">
              <a:rPr lang="en-US" smtClean="0">
                <a:solidFill>
                  <a:prstClr val="black">
                    <a:tint val="75000"/>
                  </a:prstClr>
                </a:solidFill>
                <a:latin typeface="Arial" pitchFamily="34" charset="0"/>
              </a:rPr>
              <a:pPr fontAlgn="base">
                <a:spcBef>
                  <a:spcPct val="0"/>
                </a:spcBef>
                <a:spcAft>
                  <a:spcPct val="0"/>
                </a:spcAft>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9643586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3CCCFEF-963E-4E3A-BF2E-6581E9DB47C9}" type="slidenum">
              <a:rPr lang="en-US" smtClean="0">
                <a:solidFill>
                  <a:prstClr val="black">
                    <a:tint val="75000"/>
                  </a:prstClr>
                </a:solidFill>
                <a:latin typeface="Arial" pitchFamily="34" charset="0"/>
              </a:rPr>
              <a:pPr fontAlgn="base">
                <a:spcBef>
                  <a:spcPct val="0"/>
                </a:spcBef>
                <a:spcAft>
                  <a:spcPct val="0"/>
                </a:spcAft>
              </a:pPr>
              <a:t>‹#›</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1127609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random/>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accent1">
                <a:tint val="66000"/>
                <a:satMod val="160000"/>
                <a:alpha val="7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04C1-2A3C-45C2-A2AF-C5D028FBB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88708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105.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2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1.xml"/><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1.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53.gif"/><Relationship Id="rId7" Type="http://schemas.openxmlformats.org/officeDocument/2006/relationships/image" Target="../media/image56.jpg"/><Relationship Id="rId2" Type="http://schemas.openxmlformats.org/officeDocument/2006/relationships/image" Target="../media/image38.png"/><Relationship Id="rId1" Type="http://schemas.openxmlformats.org/officeDocument/2006/relationships/slideLayout" Target="../slideLayouts/slideLayout131.xml"/><Relationship Id="rId6" Type="http://schemas.openxmlformats.org/officeDocument/2006/relationships/image" Target="../media/image55.gif"/><Relationship Id="rId5" Type="http://schemas.microsoft.com/office/2007/relationships/hdphoto" Target="../media/hdphoto1.wdp"/><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12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131.xml"/><Relationship Id="rId6" Type="http://schemas.openxmlformats.org/officeDocument/2006/relationships/image" Target="../media/image65.png"/><Relationship Id="rId11" Type="http://schemas.microsoft.com/office/2007/relationships/hdphoto" Target="../media/hdphoto3.wdp"/><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127.xml"/><Relationship Id="rId5" Type="http://schemas.openxmlformats.org/officeDocument/2006/relationships/image" Target="../media/image71.jpeg"/><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131.xml"/><Relationship Id="rId6" Type="http://schemas.openxmlformats.org/officeDocument/2006/relationships/image" Target="../media/image75.jpeg"/><Relationship Id="rId5" Type="http://schemas.openxmlformats.org/officeDocument/2006/relationships/image" Target="../media/image74.emf"/><Relationship Id="rId4" Type="http://schemas.openxmlformats.org/officeDocument/2006/relationships/image" Target="../media/image73.png"/><Relationship Id="rId9" Type="http://schemas.openxmlformats.org/officeDocument/2006/relationships/image" Target="../media/image78.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131.xml"/><Relationship Id="rId6" Type="http://schemas.openxmlformats.org/officeDocument/2006/relationships/image" Target="../media/image67.png"/><Relationship Id="rId5" Type="http://schemas.openxmlformats.org/officeDocument/2006/relationships/image" Target="../media/image57.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131.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3.xml"/><Relationship Id="rId1" Type="http://schemas.openxmlformats.org/officeDocument/2006/relationships/slideLayout" Target="../slideLayouts/slideLayout1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6512" y="1166887"/>
            <a:ext cx="9143999" cy="1254001"/>
          </a:xfrm>
        </p:spPr>
        <p:txBody>
          <a:bodyPr>
            <a:noAutofit/>
          </a:bodyPr>
          <a:lstStyle/>
          <a:p>
            <a:r>
              <a:rPr lang="zh-CN" altLang="en-US" sz="3600" dirty="0" smtClean="0">
                <a:effectLst/>
              </a:rPr>
              <a:t>美国空气质量管理</a:t>
            </a:r>
            <a:r>
              <a:rPr lang="zh-CN" altLang="en-US" sz="3600" dirty="0">
                <a:effectLst/>
              </a:rPr>
              <a:t>核心技术及其应用</a:t>
            </a:r>
            <a:r>
              <a:rPr lang="zh-CN" altLang="en-US" sz="3600" dirty="0" smtClean="0">
                <a:effectLst/>
              </a:rPr>
              <a:t>初探</a:t>
            </a:r>
            <a:endParaRPr lang="zh-CN" altLang="en-US" b="1" i="1" dirty="0">
              <a:effectLst>
                <a:outerShdw blurRad="50800" dist="114300" dir="2700000" algn="tl" rotWithShape="0">
                  <a:prstClr val="black">
                    <a:alpha val="40000"/>
                  </a:prstClr>
                </a:outerShdw>
              </a:effectLst>
              <a:latin typeface="Arial"/>
              <a:cs typeface="Arial"/>
            </a:endParaRPr>
          </a:p>
        </p:txBody>
      </p:sp>
      <p:pic>
        <p:nvPicPr>
          <p:cNvPr id="12" name="图片 11"/>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9795" y="5529979"/>
            <a:ext cx="1341435" cy="1328021"/>
          </a:xfrm>
          <a:prstGeom prst="rect">
            <a:avLst/>
          </a:prstGeom>
          <a:effectLst>
            <a:outerShdw blurRad="114300" dist="114300" dir="2700000" algn="tl" rotWithShape="0">
              <a:schemeClr val="tx1">
                <a:lumMod val="50000"/>
                <a:lumOff val="50000"/>
                <a:alpha val="40000"/>
              </a:schemeClr>
            </a:outerShdw>
          </a:effectLst>
          <a:scene3d>
            <a:camera prst="orthographicFront"/>
            <a:lightRig rig="threePt" dir="t"/>
          </a:scene3d>
          <a:sp3d prstMaterial="softEdge"/>
        </p:spPr>
      </p:pic>
      <p:sp>
        <p:nvSpPr>
          <p:cNvPr id="9" name="Rectangle 3"/>
          <p:cNvSpPr txBox="1">
            <a:spLocks noChangeArrowheads="1"/>
          </p:cNvSpPr>
          <p:nvPr/>
        </p:nvSpPr>
        <p:spPr bwMode="auto">
          <a:xfrm>
            <a:off x="965200" y="2806421"/>
            <a:ext cx="7304430" cy="98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lnSpc>
                <a:spcPct val="80000"/>
              </a:lnSpc>
              <a:spcBef>
                <a:spcPct val="20000"/>
              </a:spcBef>
              <a:buClr>
                <a:srgbClr val="800080"/>
              </a:buClr>
              <a:buFont typeface="Wingdings" pitchFamily="2" charset="2"/>
              <a:buNone/>
            </a:pPr>
            <a:endParaRPr lang="en-US" altLang="zh-CN" sz="3200" b="1" i="1" dirty="0" smtClean="0">
              <a:solidFill>
                <a:srgbClr val="0000FF"/>
              </a:solidFill>
              <a:latin typeface="Arial"/>
              <a:cs typeface="Arial"/>
            </a:endParaRPr>
          </a:p>
          <a:p>
            <a:pPr algn="ctr" eaLnBrk="1" latinLnBrk="1" hangingPunct="1">
              <a:lnSpc>
                <a:spcPct val="80000"/>
              </a:lnSpc>
              <a:spcBef>
                <a:spcPct val="20000"/>
              </a:spcBef>
              <a:buClr>
                <a:srgbClr val="800080"/>
              </a:buClr>
              <a:buFont typeface="Wingdings" pitchFamily="2" charset="2"/>
              <a:buNone/>
            </a:pPr>
            <a:r>
              <a:rPr lang="zh-CN" altLang="en-US" sz="3200" b="1" i="1" dirty="0">
                <a:solidFill>
                  <a:srgbClr val="0000FF"/>
                </a:solidFill>
                <a:latin typeface="Arial"/>
                <a:cs typeface="Arial"/>
              </a:rPr>
              <a:t>大</a:t>
            </a:r>
            <a:r>
              <a:rPr lang="zh-CN" altLang="en-US" sz="3200" b="1" i="1" dirty="0" smtClean="0">
                <a:solidFill>
                  <a:srgbClr val="0000FF"/>
                </a:solidFill>
                <a:latin typeface="Arial"/>
                <a:cs typeface="Arial"/>
              </a:rPr>
              <a:t>数据 </a:t>
            </a:r>
            <a:r>
              <a:rPr lang="en-US" altLang="zh-CN" sz="3200" b="1" i="1" dirty="0" smtClean="0">
                <a:solidFill>
                  <a:srgbClr val="0000FF"/>
                </a:solidFill>
                <a:latin typeface="Arial"/>
                <a:cs typeface="Arial"/>
              </a:rPr>
              <a:t>– </a:t>
            </a:r>
            <a:r>
              <a:rPr lang="zh-CN" altLang="en-US" sz="3200" b="1" i="1" dirty="0" smtClean="0">
                <a:solidFill>
                  <a:srgbClr val="0000FF"/>
                </a:solidFill>
                <a:latin typeface="Arial"/>
                <a:cs typeface="Arial"/>
              </a:rPr>
              <a:t>超算</a:t>
            </a:r>
            <a:r>
              <a:rPr lang="en-US" altLang="zh-CN" sz="3200" b="1" i="1" dirty="0">
                <a:solidFill>
                  <a:srgbClr val="0000FF"/>
                </a:solidFill>
                <a:latin typeface="Arial"/>
                <a:cs typeface="Arial"/>
              </a:rPr>
              <a:t>–</a:t>
            </a:r>
            <a:r>
              <a:rPr lang="zh-CN" altLang="en-US" sz="3200" b="1" i="1" dirty="0" smtClean="0">
                <a:solidFill>
                  <a:srgbClr val="0000FF"/>
                </a:solidFill>
                <a:latin typeface="Arial"/>
                <a:cs typeface="Arial"/>
              </a:rPr>
              <a:t>辅助决策 </a:t>
            </a:r>
            <a:r>
              <a:rPr lang="en-US" altLang="zh-CN" sz="3200" b="1" i="1" dirty="0" smtClean="0">
                <a:solidFill>
                  <a:srgbClr val="0000FF"/>
                </a:solidFill>
                <a:latin typeface="Arial"/>
                <a:cs typeface="Arial"/>
              </a:rPr>
              <a:t>+ </a:t>
            </a:r>
            <a:r>
              <a:rPr lang="zh-CN" altLang="en-US" sz="3200" b="1" i="1" dirty="0" smtClean="0">
                <a:solidFill>
                  <a:srgbClr val="0000FF"/>
                </a:solidFill>
                <a:latin typeface="Arial"/>
                <a:cs typeface="Arial"/>
              </a:rPr>
              <a:t>互联网</a:t>
            </a:r>
            <a:endParaRPr lang="en-US" altLang="zh-CN" sz="3200" b="1" i="1" dirty="0" smtClean="0">
              <a:solidFill>
                <a:srgbClr val="0000FF"/>
              </a:solidFill>
              <a:latin typeface="Arial"/>
              <a:cs typeface="Arial"/>
            </a:endParaRPr>
          </a:p>
        </p:txBody>
      </p:sp>
      <p:sp>
        <p:nvSpPr>
          <p:cNvPr id="6" name="Rectangle 6"/>
          <p:cNvSpPr txBox="1">
            <a:spLocks noChangeArrowheads="1"/>
          </p:cNvSpPr>
          <p:nvPr/>
        </p:nvSpPr>
        <p:spPr bwMode="auto">
          <a:xfrm>
            <a:off x="971600" y="4293096"/>
            <a:ext cx="8178800" cy="2664471"/>
          </a:xfrm>
          <a:prstGeom prst="rect">
            <a:avLst/>
          </a:prstGeom>
          <a:noFill/>
          <a:ln>
            <a:miter lim="800000"/>
            <a:headEnd/>
            <a:tailEnd/>
          </a:ln>
        </p:spPr>
        <p:txBody>
          <a:bodyPr/>
          <a:lstStyle/>
          <a:p>
            <a:pPr lvl="0" algn="r">
              <a:lnSpc>
                <a:spcPct val="90000"/>
              </a:lnSpc>
              <a:spcBef>
                <a:spcPct val="20000"/>
              </a:spcBef>
              <a:buClr>
                <a:schemeClr val="accent1"/>
              </a:buClr>
              <a:buSzPct val="80000"/>
              <a:defRPr/>
            </a:pP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endParaRPr lang="en-US" altLang="zh-CN" sz="2000" b="1" dirty="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endParaRPr lang="en-US" altLang="zh-CN" sz="2000"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华南理工大学</a:t>
            </a:r>
            <a:endParaRPr lang="en-US" altLang="zh-CN"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r>
              <a:rPr lang="en-US" altLang="zh-CN"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	</a:t>
            </a: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清华大学</a:t>
            </a:r>
            <a:endParaRPr lang="en-US" altLang="zh-CN"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广东省环境信息中心</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a:p>
            <a:pPr lvl="0" algn="r">
              <a:lnSpc>
                <a:spcPct val="90000"/>
              </a:lnSpc>
              <a:spcBef>
                <a:spcPct val="20000"/>
              </a:spcBef>
              <a:buClr>
                <a:schemeClr val="accent1"/>
              </a:buClr>
              <a:buSzPct val="80000"/>
              <a:defRPr/>
            </a:pPr>
            <a:r>
              <a:rPr lang="en-US" altLang="zh-CN"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2015</a:t>
            </a: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年</a:t>
            </a:r>
            <a:r>
              <a:rPr lang="en-US" altLang="zh-CN" b="1" dirty="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9</a:t>
            </a: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月</a:t>
            </a:r>
            <a:r>
              <a:rPr lang="en-US" altLang="zh-CN"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29</a:t>
            </a: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rPr>
              <a:t>日</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cs typeface="Arial Unicode MS" pitchFamily="34" charset="-122"/>
            </a:endParaRPr>
          </a:p>
        </p:txBody>
      </p:sp>
      <p:sp>
        <p:nvSpPr>
          <p:cNvPr id="7" name="Rectangle 3"/>
          <p:cNvSpPr txBox="1">
            <a:spLocks noChangeArrowheads="1"/>
          </p:cNvSpPr>
          <p:nvPr/>
        </p:nvSpPr>
        <p:spPr bwMode="auto">
          <a:xfrm>
            <a:off x="883272" y="4581128"/>
            <a:ext cx="730443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lnSpc>
                <a:spcPct val="80000"/>
              </a:lnSpc>
              <a:spcBef>
                <a:spcPct val="20000"/>
              </a:spcBef>
              <a:buClr>
                <a:srgbClr val="800080"/>
              </a:buClr>
              <a:buFont typeface="Wingdings" pitchFamily="2" charset="2"/>
              <a:buNone/>
            </a:pPr>
            <a:r>
              <a:rPr lang="zh-CN" altLang="en-US" sz="3600" b="1" dirty="0" smtClean="0">
                <a:solidFill>
                  <a:srgbClr val="FF5050"/>
                </a:solidFill>
                <a:latin typeface="华文楷体" panose="02010600040101010101" pitchFamily="2" charset="-122"/>
                <a:ea typeface="华文楷体" panose="02010600040101010101" pitchFamily="2" charset="-122"/>
                <a:cs typeface="Arial"/>
              </a:rPr>
              <a:t>环境经济可持续发展</a:t>
            </a:r>
            <a:endParaRPr lang="en-US" altLang="zh-CN" sz="3600" b="1" dirty="0">
              <a:solidFill>
                <a:srgbClr val="FF5050"/>
              </a:solidFill>
              <a:latin typeface="华文楷体" panose="02010600040101010101" pitchFamily="2" charset="-122"/>
              <a:ea typeface="华文楷体" panose="02010600040101010101" pitchFamily="2" charset="-122"/>
              <a:cs typeface="Arial"/>
            </a:endParaRPr>
          </a:p>
        </p:txBody>
      </p:sp>
    </p:spTree>
    <p:extLst>
      <p:ext uri="{BB962C8B-B14F-4D97-AF65-F5344CB8AC3E}">
        <p14:creationId xmlns:p14="http://schemas.microsoft.com/office/powerpoint/2010/main" val="236598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flipH="1" flipV="1">
            <a:off x="2209800" y="2057400"/>
            <a:ext cx="2209800" cy="3276600"/>
          </a:xfrm>
          <a:prstGeom prst="line">
            <a:avLst/>
          </a:prstGeom>
          <a:noFill/>
          <a:ln w="76200">
            <a:solidFill>
              <a:srgbClr val="CCFFFF"/>
            </a:solidFill>
            <a:prstDash val="dashDot"/>
            <a:round/>
            <a:headEnd type="arrow" w="med" len="med"/>
            <a:tailEnd/>
          </a:ln>
          <a:scene3d>
            <a:camera prst="legacyObliqueBottom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fontAlgn="base">
              <a:spcBef>
                <a:spcPct val="0"/>
              </a:spcBef>
              <a:spcAft>
                <a:spcPct val="0"/>
              </a:spcAft>
            </a:pPr>
            <a:endParaRPr lang="en-US" sz="2000">
              <a:solidFill>
                <a:prstClr val="black"/>
              </a:solidFill>
              <a:latin typeface="Arial" pitchFamily="34" charset="0"/>
            </a:endParaRPr>
          </a:p>
        </p:txBody>
      </p:sp>
      <p:sp>
        <p:nvSpPr>
          <p:cNvPr id="505859" name="Text Box 3"/>
          <p:cNvSpPr txBox="1">
            <a:spLocks noChangeArrowheads="1"/>
          </p:cNvSpPr>
          <p:nvPr/>
        </p:nvSpPr>
        <p:spPr bwMode="auto">
          <a:xfrm>
            <a:off x="228600" y="296863"/>
            <a:ext cx="8642350" cy="523220"/>
          </a:xfrm>
          <a:prstGeom prst="rect">
            <a:avLst/>
          </a:prstGeom>
          <a:solidFill>
            <a:srgbClr val="FFFFCC"/>
          </a:solidFill>
          <a:ln w="38100">
            <a:solidFill>
              <a:srgbClr val="FF0000"/>
            </a:solidFill>
            <a:miter lim="800000"/>
            <a:headEnd/>
            <a:tailEnd/>
          </a:ln>
          <a:effectLst/>
        </p:spPr>
        <p:txBody>
          <a:bodyPr>
            <a:spAutoFit/>
          </a:bodyPr>
          <a:lstStyle/>
          <a:p>
            <a:pPr algn="ctr" eaLnBrk="0" fontAlgn="base" hangingPunct="0">
              <a:spcBef>
                <a:spcPct val="0"/>
              </a:spcBef>
              <a:spcAft>
                <a:spcPct val="0"/>
              </a:spcAft>
              <a:defRPr/>
            </a:pPr>
            <a:r>
              <a:rPr lang="zh-CN" altLang="en-US" sz="2800" b="1" dirty="0" smtClean="0">
                <a:solidFill>
                  <a:prstClr val="black"/>
                </a:solidFill>
                <a:effectLst>
                  <a:outerShdw blurRad="38100" dist="38100" dir="2700000" algn="tl">
                    <a:srgbClr val="C0C0C0"/>
                  </a:outerShdw>
                </a:effectLst>
                <a:latin typeface="Arial" pitchFamily="34" charset="0"/>
                <a:cs typeface="Arial" pitchFamily="34" charset="0"/>
              </a:rPr>
              <a:t>空气污染控制及管理的双轮驱动策略</a:t>
            </a:r>
            <a:endParaRPr lang="en-US" sz="2800" b="1" dirty="0">
              <a:solidFill>
                <a:srgbClr val="0000FF"/>
              </a:solidFill>
              <a:effectLst>
                <a:outerShdw blurRad="38100" dist="38100" dir="2700000" algn="tl">
                  <a:srgbClr val="C0C0C0"/>
                </a:outerShdw>
              </a:effectLst>
              <a:latin typeface="Arial" pitchFamily="34" charset="0"/>
              <a:cs typeface="Arial" pitchFamily="34" charset="0"/>
            </a:endParaRPr>
          </a:p>
        </p:txBody>
      </p:sp>
      <p:grpSp>
        <p:nvGrpSpPr>
          <p:cNvPr id="2" name="Group 1"/>
          <p:cNvGrpSpPr/>
          <p:nvPr/>
        </p:nvGrpSpPr>
        <p:grpSpPr>
          <a:xfrm>
            <a:off x="4789488" y="1153354"/>
            <a:ext cx="4527550" cy="4333046"/>
            <a:chOff x="4789488" y="1153354"/>
            <a:chExt cx="4527550" cy="4333046"/>
          </a:xfrm>
        </p:grpSpPr>
        <p:sp>
          <p:nvSpPr>
            <p:cNvPr id="26629" name="Line 5"/>
            <p:cNvSpPr>
              <a:spLocks noChangeShapeType="1"/>
            </p:cNvSpPr>
            <p:nvPr/>
          </p:nvSpPr>
          <p:spPr bwMode="auto">
            <a:xfrm flipV="1">
              <a:off x="5029200" y="2133600"/>
              <a:ext cx="2209800" cy="3352800"/>
            </a:xfrm>
            <a:prstGeom prst="line">
              <a:avLst/>
            </a:prstGeom>
            <a:noFill/>
            <a:ln w="76200">
              <a:solidFill>
                <a:srgbClr val="CCFFFF"/>
              </a:solidFill>
              <a:prstDash val="dashDot"/>
              <a:round/>
              <a:headEnd type="arrow" w="med" len="med"/>
              <a:tailEnd/>
            </a:ln>
            <a:scene3d>
              <a:camera prst="legacyObliqueTopLeft"/>
              <a:lightRig rig="legacyFlat3" dir="t"/>
            </a:scene3d>
            <a:sp3d extrusionH="430200" prstMaterial="legacyMatte">
              <a:bevelT w="13500" h="13500" prst="angle"/>
              <a:bevelB w="13500" h="13500" prst="angle"/>
              <a:extrusionClr>
                <a:srgbClr val="CCFFFF"/>
              </a:extrusionClr>
            </a:sp3d>
          </p:spPr>
          <p:txBody>
            <a:bodyPr wrap="none" anchor="ctr">
              <a:flatTx/>
            </a:bodyPr>
            <a:lstStyle/>
            <a:p>
              <a:pPr fontAlgn="base">
                <a:spcBef>
                  <a:spcPct val="0"/>
                </a:spcBef>
                <a:spcAft>
                  <a:spcPct val="0"/>
                </a:spcAft>
              </a:pPr>
              <a:endParaRPr lang="en-US" sz="2000">
                <a:solidFill>
                  <a:prstClr val="black"/>
                </a:solidFill>
                <a:latin typeface="Arial" pitchFamily="34" charset="0"/>
              </a:endParaRPr>
            </a:p>
          </p:txBody>
        </p:sp>
        <p:sp>
          <p:nvSpPr>
            <p:cNvPr id="505862" name="Text Box 6"/>
            <p:cNvSpPr txBox="1">
              <a:spLocks noChangeArrowheads="1"/>
            </p:cNvSpPr>
            <p:nvPr/>
          </p:nvSpPr>
          <p:spPr bwMode="auto">
            <a:xfrm>
              <a:off x="5410200" y="1153354"/>
              <a:ext cx="3048000" cy="646331"/>
            </a:xfrm>
            <a:prstGeom prst="rect">
              <a:avLst/>
            </a:prstGeom>
            <a:solidFill>
              <a:schemeClr val="accent6">
                <a:lumMod val="20000"/>
                <a:lumOff val="80000"/>
              </a:schemeClr>
            </a:solidFill>
            <a:ln w="76200">
              <a:solidFill>
                <a:srgbClr val="FF9933"/>
              </a:solidFill>
              <a:miter lim="800000"/>
              <a:headEnd/>
              <a:tailEnd/>
            </a:ln>
            <a:effectLst/>
          </p:spPr>
          <p:txBody>
            <a:bodyPr wrap="square">
              <a:spAutoFit/>
            </a:bodyPr>
            <a:lstStyle/>
            <a:p>
              <a:pPr algn="ctr" eaLnBrk="0" fontAlgn="base" hangingPunct="0">
                <a:lnSpc>
                  <a:spcPct val="80000"/>
                </a:lnSpc>
                <a:spcBef>
                  <a:spcPct val="0"/>
                </a:spcBef>
                <a:spcAft>
                  <a:spcPct val="0"/>
                </a:spcAft>
                <a:defRPr/>
              </a:pPr>
              <a:r>
                <a:rPr lang="zh-CN" altLang="en-US" sz="2400" b="1" dirty="0" smtClean="0">
                  <a:solidFill>
                    <a:srgbClr val="0000FF"/>
                  </a:solidFill>
                  <a:effectLst>
                    <a:outerShdw blurRad="38100" dist="38100" dir="2700000" algn="tl">
                      <a:srgbClr val="C0C0C0"/>
                    </a:outerShdw>
                  </a:effectLst>
                  <a:latin typeface="Tahoma" pitchFamily="34" charset="0"/>
                </a:rPr>
                <a:t>基于风险评估</a:t>
              </a:r>
              <a:r>
                <a:rPr lang="en-US" sz="2400" b="1" dirty="0" smtClean="0">
                  <a:solidFill>
                    <a:srgbClr val="0000FF"/>
                  </a:solidFill>
                  <a:effectLst>
                    <a:outerShdw blurRad="38100" dist="38100" dir="2700000" algn="tl">
                      <a:srgbClr val="C0C0C0"/>
                    </a:outerShdw>
                  </a:effectLst>
                  <a:latin typeface="Tahoma" pitchFamily="34" charset="0"/>
                </a:rPr>
                <a:t> </a:t>
              </a:r>
              <a:endParaRPr lang="en-US" sz="2400" b="1" dirty="0">
                <a:solidFill>
                  <a:srgbClr val="0000FF"/>
                </a:solidFill>
                <a:effectLst>
                  <a:outerShdw blurRad="38100" dist="38100" dir="2700000" algn="tl">
                    <a:srgbClr val="C0C0C0"/>
                  </a:outerShdw>
                </a:effectLst>
                <a:latin typeface="Tahoma" pitchFamily="34" charset="0"/>
              </a:endParaRPr>
            </a:p>
            <a:p>
              <a:pPr algn="ctr" eaLnBrk="0" fontAlgn="base" hangingPunct="0">
                <a:lnSpc>
                  <a:spcPct val="70000"/>
                </a:lnSpc>
                <a:spcBef>
                  <a:spcPct val="0"/>
                </a:spcBef>
                <a:spcAft>
                  <a:spcPct val="0"/>
                </a:spcAft>
                <a:defRPr/>
              </a:pPr>
              <a:r>
                <a:rPr lang="zh-CN" altLang="en-US" sz="2400" b="1" dirty="0" smtClean="0">
                  <a:solidFill>
                    <a:srgbClr val="0000FF"/>
                  </a:solidFill>
                  <a:effectLst>
                    <a:outerShdw blurRad="38100" dist="38100" dir="2700000" algn="tl">
                      <a:srgbClr val="C0C0C0"/>
                    </a:outerShdw>
                  </a:effectLst>
                  <a:latin typeface="Tahoma" pitchFamily="34" charset="0"/>
                </a:rPr>
                <a:t>解决方案</a:t>
              </a:r>
              <a:endParaRPr lang="en-US" sz="1600" b="1" dirty="0">
                <a:solidFill>
                  <a:srgbClr val="0000FF"/>
                </a:solidFill>
                <a:effectLst>
                  <a:outerShdw blurRad="38100" dist="38100" dir="2700000" algn="tl">
                    <a:srgbClr val="C0C0C0"/>
                  </a:outerShdw>
                </a:effectLst>
                <a:latin typeface="Arial" pitchFamily="34" charset="0"/>
              </a:endParaRPr>
            </a:p>
          </p:txBody>
        </p:sp>
        <p:sp>
          <p:nvSpPr>
            <p:cNvPr id="505865" name="Text Box 9"/>
            <p:cNvSpPr txBox="1">
              <a:spLocks noChangeArrowheads="1"/>
            </p:cNvSpPr>
            <p:nvPr/>
          </p:nvSpPr>
          <p:spPr bwMode="auto">
            <a:xfrm>
              <a:off x="5399088" y="1890713"/>
              <a:ext cx="3289683" cy="101566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zh-CN" altLang="en-US" sz="2800" b="1" u="sng" dirty="0" smtClean="0">
                  <a:solidFill>
                    <a:srgbClr val="FF0000"/>
                  </a:solidFill>
                  <a:effectLst>
                    <a:outerShdw blurRad="38100" dist="38100" dir="2700000" algn="tl">
                      <a:srgbClr val="C0C0C0"/>
                    </a:outerShdw>
                  </a:effectLst>
                  <a:latin typeface="Arial" pitchFamily="34" charset="0"/>
                </a:rPr>
                <a:t>目标</a:t>
              </a:r>
              <a:r>
                <a:rPr lang="en-US" sz="2800" b="1" u="sng" dirty="0" smtClean="0">
                  <a:solidFill>
                    <a:srgbClr val="FF0000"/>
                  </a:solidFill>
                  <a:effectLst>
                    <a:outerShdw blurRad="38100" dist="38100" dir="2700000" algn="tl">
                      <a:srgbClr val="C0C0C0"/>
                    </a:outerShdw>
                  </a:effectLst>
                  <a:latin typeface="Arial" pitchFamily="34" charset="0"/>
                </a:rPr>
                <a:t>: </a:t>
              </a:r>
              <a:r>
                <a:rPr lang="zh-CN" altLang="en-US" sz="2800" b="1" u="sng" dirty="0" smtClean="0">
                  <a:solidFill>
                    <a:srgbClr val="FF0000"/>
                  </a:solidFill>
                  <a:effectLst>
                    <a:outerShdw blurRad="38100" dist="38100" dir="2700000" algn="tl">
                      <a:srgbClr val="C0C0C0"/>
                    </a:outerShdw>
                  </a:effectLst>
                  <a:latin typeface="Arial" pitchFamily="34" charset="0"/>
                </a:rPr>
                <a:t>环境空气质量</a:t>
              </a:r>
              <a:endParaRPr lang="en-US" sz="2000" b="1" u="sng" dirty="0">
                <a:solidFill>
                  <a:srgbClr val="0000FF"/>
                </a:solidFill>
                <a:effectLst>
                  <a:outerShdw blurRad="38100" dist="38100" dir="2700000" algn="tl">
                    <a:srgbClr val="C0C0C0"/>
                  </a:outerShdw>
                </a:effectLst>
                <a:latin typeface="Arial" pitchFamily="34" charset="0"/>
              </a:endParaRPr>
            </a:p>
            <a:p>
              <a:pPr eaLnBrk="0" fontAlgn="base" hangingPunct="0">
                <a:spcBef>
                  <a:spcPct val="0"/>
                </a:spcBef>
                <a:spcAft>
                  <a:spcPct val="0"/>
                </a:spcAft>
                <a:defRPr/>
              </a:pPr>
              <a:endParaRPr lang="en-US" sz="3200" dirty="0">
                <a:solidFill>
                  <a:prstClr val="black"/>
                </a:solidFill>
                <a:latin typeface="Arial" pitchFamily="34" charset="0"/>
              </a:endParaRPr>
            </a:p>
          </p:txBody>
        </p:sp>
        <p:sp>
          <p:nvSpPr>
            <p:cNvPr id="505868" name="Rectangle 12"/>
            <p:cNvSpPr>
              <a:spLocks noChangeArrowheads="1"/>
            </p:cNvSpPr>
            <p:nvPr/>
          </p:nvSpPr>
          <p:spPr bwMode="auto">
            <a:xfrm>
              <a:off x="5076265" y="4649788"/>
              <a:ext cx="3038011" cy="830997"/>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zh-CN" altLang="en-US" sz="2400" b="1" dirty="0" smtClean="0">
                  <a:solidFill>
                    <a:srgbClr val="FF0000"/>
                  </a:solidFill>
                  <a:effectLst>
                    <a:outerShdw blurRad="38100" dist="38100" dir="2700000" algn="tl">
                      <a:srgbClr val="C0C0C0"/>
                    </a:outerShdw>
                  </a:effectLst>
                  <a:latin typeface="Arial" pitchFamily="34" charset="0"/>
                </a:rPr>
                <a:t>基于环境风险的标准</a:t>
              </a:r>
              <a:endParaRPr lang="en-US" sz="2400" b="1" dirty="0">
                <a:solidFill>
                  <a:srgbClr val="FF0000"/>
                </a:solidFill>
                <a:effectLst>
                  <a:outerShdw blurRad="38100" dist="38100" dir="2700000" algn="tl">
                    <a:srgbClr val="C0C0C0"/>
                  </a:outerShdw>
                </a:effectLst>
                <a:latin typeface="Arial" pitchFamily="34" charset="0"/>
              </a:endParaRPr>
            </a:p>
            <a:p>
              <a:pPr algn="ctr" eaLnBrk="0" fontAlgn="base" hangingPunct="0">
                <a:spcBef>
                  <a:spcPct val="0"/>
                </a:spcBef>
                <a:spcAft>
                  <a:spcPct val="0"/>
                </a:spcAft>
                <a:defRPr/>
              </a:pPr>
              <a:r>
                <a:rPr lang="en-US" sz="2400" b="1" dirty="0">
                  <a:solidFill>
                    <a:prstClr val="black"/>
                  </a:solidFill>
                  <a:effectLst>
                    <a:outerShdw blurRad="38100" dist="38100" dir="2700000" algn="tl">
                      <a:srgbClr val="C0C0C0"/>
                    </a:outerShdw>
                  </a:effectLst>
                  <a:latin typeface="Arial" pitchFamily="34" charset="0"/>
                </a:rPr>
                <a:t>(e.g., </a:t>
              </a:r>
              <a:r>
                <a:rPr lang="en-US" sz="2400" b="1" dirty="0" smtClean="0">
                  <a:solidFill>
                    <a:prstClr val="black"/>
                  </a:solidFill>
                  <a:effectLst>
                    <a:outerShdw blurRad="38100" dist="38100" dir="2700000" algn="tl">
                      <a:srgbClr val="C0C0C0"/>
                    </a:outerShdw>
                  </a:effectLst>
                  <a:latin typeface="Arial" pitchFamily="34" charset="0"/>
                </a:rPr>
                <a:t>SIPs, NAAQS)</a:t>
              </a:r>
              <a:endParaRPr lang="en-US" sz="2400" b="1" dirty="0">
                <a:solidFill>
                  <a:prstClr val="black"/>
                </a:solidFill>
                <a:effectLst>
                  <a:outerShdw blurRad="38100" dist="38100" dir="2700000" algn="tl">
                    <a:srgbClr val="C0C0C0"/>
                  </a:outerShdw>
                </a:effectLst>
                <a:latin typeface="Arial" pitchFamily="34" charset="0"/>
              </a:endParaRPr>
            </a:p>
          </p:txBody>
        </p:sp>
        <p:sp>
          <p:nvSpPr>
            <p:cNvPr id="505869" name="Text Box 13"/>
            <p:cNvSpPr txBox="1">
              <a:spLocks noChangeArrowheads="1"/>
            </p:cNvSpPr>
            <p:nvPr/>
          </p:nvSpPr>
          <p:spPr bwMode="auto">
            <a:xfrm>
              <a:off x="4789488" y="2744788"/>
              <a:ext cx="3287714" cy="1538883"/>
            </a:xfrm>
            <a:prstGeom prst="rect">
              <a:avLst/>
            </a:prstGeom>
            <a:noFill/>
            <a:ln w="38100">
              <a:solidFill>
                <a:srgbClr val="FF9933"/>
              </a:solidFill>
              <a:miter lim="800000"/>
              <a:headEnd/>
              <a:tailEnd/>
            </a:ln>
            <a:effectLst/>
          </p:spPr>
          <p:txBody>
            <a:bodyPr wrap="square">
              <a:spAutoFit/>
            </a:bodyPr>
            <a:lstStyle/>
            <a:p>
              <a:pPr algn="ctr" eaLnBrk="0" fontAlgn="base" hangingPunct="0">
                <a:lnSpc>
                  <a:spcPct val="8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空气质量问题辨识</a:t>
              </a:r>
              <a:endParaRPr lang="en-US" sz="2000" b="1" dirty="0">
                <a:solidFill>
                  <a:srgbClr val="660066"/>
                </a:solidFill>
                <a:effectLst>
                  <a:outerShdw blurRad="38100" dist="38100" dir="2700000" algn="tl">
                    <a:srgbClr val="C0C0C0"/>
                  </a:outerShdw>
                </a:effectLst>
                <a:latin typeface="Arial" pitchFamily="34" charset="0"/>
              </a:endParaRPr>
            </a:p>
            <a:p>
              <a:pPr algn="ctr" eaLnBrk="0" fontAlgn="base" hangingPunct="0">
                <a:lnSpc>
                  <a:spcPct val="8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科学的评估</a:t>
              </a:r>
              <a:endParaRPr lang="en-US" altLang="zh-CN" sz="2000" b="1" dirty="0" smtClean="0">
                <a:solidFill>
                  <a:srgbClr val="660066"/>
                </a:solidFill>
                <a:effectLst>
                  <a:outerShdw blurRad="38100" dist="38100" dir="2700000" algn="tl">
                    <a:srgbClr val="C0C0C0"/>
                  </a:outerShdw>
                </a:effectLst>
                <a:latin typeface="Arial" pitchFamily="34" charset="0"/>
              </a:endParaRPr>
            </a:p>
            <a:p>
              <a:pPr algn="ctr" eaLnBrk="0" fontAlgn="base" hangingPunct="0">
                <a:lnSpc>
                  <a:spcPct val="8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货币化影响评估</a:t>
              </a:r>
              <a:endParaRPr lang="en-US" sz="2000" b="1" dirty="0">
                <a:solidFill>
                  <a:srgbClr val="660066"/>
                </a:solidFill>
                <a:effectLst>
                  <a:outerShdw blurRad="38100" dist="38100" dir="2700000" algn="tl">
                    <a:srgbClr val="C0C0C0"/>
                  </a:outerShdw>
                </a:effectLst>
                <a:latin typeface="Arial" pitchFamily="34" charset="0"/>
              </a:endParaRPr>
            </a:p>
            <a:p>
              <a:pPr algn="ctr" eaLnBrk="0" fontAlgn="base" hangingPunct="0">
                <a:lnSpc>
                  <a:spcPct val="8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实现空气质量目标减排决策</a:t>
              </a:r>
              <a:endParaRPr lang="en-US" sz="2400" dirty="0">
                <a:solidFill>
                  <a:srgbClr val="660066"/>
                </a:solidFill>
                <a:latin typeface="Arial" pitchFamily="34" charset="0"/>
              </a:endParaRPr>
            </a:p>
          </p:txBody>
        </p:sp>
        <p:sp>
          <p:nvSpPr>
            <p:cNvPr id="26639" name="Text Box 15"/>
            <p:cNvSpPr txBox="1">
              <a:spLocks noChangeArrowheads="1"/>
            </p:cNvSpPr>
            <p:nvPr/>
          </p:nvSpPr>
          <p:spPr bwMode="auto">
            <a:xfrm>
              <a:off x="8077200" y="2743200"/>
              <a:ext cx="1239838" cy="213904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zh-CN" altLang="en-US" sz="1400" b="1" dirty="0" smtClean="0">
                  <a:solidFill>
                    <a:prstClr val="black"/>
                  </a:solidFill>
                  <a:latin typeface="Arial" pitchFamily="34" charset="0"/>
                </a:rPr>
                <a:t>成本</a:t>
              </a:r>
              <a:r>
                <a:rPr lang="en-US" sz="1400" b="1" dirty="0" smtClean="0">
                  <a:solidFill>
                    <a:prstClr val="black"/>
                  </a:solidFill>
                  <a:latin typeface="Arial" pitchFamily="34" charset="0"/>
                </a:rPr>
                <a:t>-</a:t>
              </a:r>
              <a:r>
                <a:rPr lang="zh-CN" altLang="en-US" sz="1400" b="1" dirty="0" smtClean="0">
                  <a:solidFill>
                    <a:prstClr val="black"/>
                  </a:solidFill>
                  <a:latin typeface="Arial" pitchFamily="34" charset="0"/>
                </a:rPr>
                <a:t>效益</a:t>
              </a:r>
              <a:r>
                <a:rPr lang="en-US" altLang="zh-CN" sz="1400" b="1" dirty="0" smtClean="0">
                  <a:solidFill>
                    <a:prstClr val="black"/>
                  </a:solidFill>
                  <a:latin typeface="Arial" pitchFamily="34" charset="0"/>
                </a:rPr>
                <a:t/>
              </a:r>
              <a:br>
                <a:rPr lang="en-US" altLang="zh-CN" sz="1400" b="1" dirty="0" smtClean="0">
                  <a:solidFill>
                    <a:prstClr val="black"/>
                  </a:solidFill>
                  <a:latin typeface="Arial" pitchFamily="34" charset="0"/>
                </a:rPr>
              </a:br>
              <a:r>
                <a:rPr lang="zh-CN" altLang="en-US" sz="1400" b="1" dirty="0" smtClean="0">
                  <a:solidFill>
                    <a:prstClr val="black"/>
                  </a:solidFill>
                  <a:latin typeface="Arial" pitchFamily="34" charset="0"/>
                </a:rPr>
                <a:t>分析</a:t>
              </a:r>
              <a:endParaRPr lang="en-US" sz="1400" b="1" dirty="0">
                <a:solidFill>
                  <a:prstClr val="black"/>
                </a:solidFill>
                <a:latin typeface="Arial" pitchFamily="34" charset="0"/>
              </a:endParaRPr>
            </a:p>
            <a:p>
              <a:pPr eaLnBrk="0" fontAlgn="base" hangingPunct="0">
                <a:spcBef>
                  <a:spcPct val="50000"/>
                </a:spcBef>
                <a:spcAft>
                  <a:spcPct val="0"/>
                </a:spcAft>
              </a:pPr>
              <a:r>
                <a:rPr lang="zh-CN" altLang="en-US" sz="1400" b="1" dirty="0" smtClean="0">
                  <a:solidFill>
                    <a:prstClr val="black"/>
                  </a:solidFill>
                  <a:latin typeface="Arial" pitchFamily="34" charset="0"/>
                </a:rPr>
                <a:t>技术、数据密集的高科技</a:t>
              </a:r>
              <a:endParaRPr lang="en-US" sz="1400" b="1" dirty="0" smtClean="0">
                <a:solidFill>
                  <a:prstClr val="black"/>
                </a:solidFill>
                <a:latin typeface="Arial" pitchFamily="34" charset="0"/>
              </a:endParaRPr>
            </a:p>
            <a:p>
              <a:pPr eaLnBrk="0" fontAlgn="base" hangingPunct="0">
                <a:spcBef>
                  <a:spcPct val="50000"/>
                </a:spcBef>
                <a:spcAft>
                  <a:spcPct val="0"/>
                </a:spcAft>
              </a:pPr>
              <a:r>
                <a:rPr lang="zh-CN" altLang="en-US" sz="1400" b="1" dirty="0" smtClean="0">
                  <a:solidFill>
                    <a:prstClr val="black"/>
                  </a:solidFill>
                  <a:latin typeface="Arial" pitchFamily="34" charset="0"/>
                </a:rPr>
                <a:t>二次污染物</a:t>
              </a:r>
              <a:r>
                <a:rPr lang="en-US" sz="1400" b="1" dirty="0" smtClean="0">
                  <a:solidFill>
                    <a:prstClr val="black"/>
                  </a:solidFill>
                  <a:latin typeface="Arial" pitchFamily="34" charset="0"/>
                </a:rPr>
                <a:t>(PM</a:t>
              </a:r>
              <a:r>
                <a:rPr lang="en-US" sz="1400" b="1" baseline="-25000" dirty="0" smtClean="0">
                  <a:solidFill>
                    <a:prstClr val="black"/>
                  </a:solidFill>
                  <a:latin typeface="Arial" pitchFamily="34" charset="0"/>
                </a:rPr>
                <a:t>2.5</a:t>
              </a:r>
              <a:r>
                <a:rPr lang="en-US" sz="1400" b="1" dirty="0" smtClean="0">
                  <a:solidFill>
                    <a:prstClr val="black"/>
                  </a:solidFill>
                  <a:latin typeface="Arial" pitchFamily="34" charset="0"/>
                </a:rPr>
                <a:t>, O</a:t>
              </a:r>
              <a:r>
                <a:rPr lang="en-US" sz="1200" b="1" baseline="-25000" dirty="0" smtClean="0">
                  <a:solidFill>
                    <a:prstClr val="black"/>
                  </a:solidFill>
                  <a:latin typeface="Arial" pitchFamily="34" charset="0"/>
                </a:rPr>
                <a:t>3</a:t>
              </a:r>
              <a:r>
                <a:rPr lang="en-US" sz="1400" b="1" dirty="0" smtClean="0">
                  <a:solidFill>
                    <a:prstClr val="black"/>
                  </a:solidFill>
                  <a:latin typeface="Arial" pitchFamily="34" charset="0"/>
                </a:rPr>
                <a:t>)</a:t>
              </a:r>
              <a:endParaRPr lang="en-US" sz="1400" b="1" dirty="0">
                <a:solidFill>
                  <a:prstClr val="black"/>
                </a:solidFill>
                <a:latin typeface="Arial" pitchFamily="34" charset="0"/>
              </a:endParaRPr>
            </a:p>
            <a:p>
              <a:pPr eaLnBrk="0" fontAlgn="base" hangingPunct="0">
                <a:spcBef>
                  <a:spcPct val="50000"/>
                </a:spcBef>
                <a:spcAft>
                  <a:spcPct val="0"/>
                </a:spcAft>
              </a:pPr>
              <a:endParaRPr lang="en-US" sz="1400" b="1" dirty="0">
                <a:solidFill>
                  <a:prstClr val="black"/>
                </a:solidFill>
                <a:latin typeface="Arial" pitchFamily="34" charset="0"/>
              </a:endParaRPr>
            </a:p>
          </p:txBody>
        </p:sp>
        <p:sp>
          <p:nvSpPr>
            <p:cNvPr id="26640" name="Line 16"/>
            <p:cNvSpPr>
              <a:spLocks noChangeShapeType="1"/>
            </p:cNvSpPr>
            <p:nvPr/>
          </p:nvSpPr>
          <p:spPr bwMode="auto">
            <a:xfrm>
              <a:off x="8153400" y="3276600"/>
              <a:ext cx="858838" cy="0"/>
            </a:xfrm>
            <a:prstGeom prst="line">
              <a:avLst/>
            </a:prstGeom>
            <a:noFill/>
            <a:ln w="9525">
              <a:solidFill>
                <a:srgbClr val="0000FF"/>
              </a:solidFill>
              <a:round/>
              <a:headEnd/>
              <a:tailEnd/>
            </a:ln>
          </p:spPr>
          <p:txBody>
            <a:bodyPr wrap="none" anchor="ctr"/>
            <a:lstStyle/>
            <a:p>
              <a:pPr fontAlgn="base">
                <a:spcBef>
                  <a:spcPct val="0"/>
                </a:spcBef>
                <a:spcAft>
                  <a:spcPct val="0"/>
                </a:spcAft>
              </a:pPr>
              <a:endParaRPr lang="en-US" sz="2000">
                <a:solidFill>
                  <a:prstClr val="black"/>
                </a:solidFill>
                <a:latin typeface="Arial" pitchFamily="34" charset="0"/>
              </a:endParaRPr>
            </a:p>
          </p:txBody>
        </p:sp>
        <p:sp>
          <p:nvSpPr>
            <p:cNvPr id="26641" name="Line 17"/>
            <p:cNvSpPr>
              <a:spLocks noChangeShapeType="1"/>
            </p:cNvSpPr>
            <p:nvPr/>
          </p:nvSpPr>
          <p:spPr bwMode="auto">
            <a:xfrm>
              <a:off x="8153400" y="4005064"/>
              <a:ext cx="858838" cy="0"/>
            </a:xfrm>
            <a:prstGeom prst="line">
              <a:avLst/>
            </a:prstGeom>
            <a:noFill/>
            <a:ln w="9525">
              <a:solidFill>
                <a:srgbClr val="0000FF"/>
              </a:solidFill>
              <a:round/>
              <a:headEnd/>
              <a:tailEnd/>
            </a:ln>
          </p:spPr>
          <p:txBody>
            <a:bodyPr wrap="none" anchor="ctr"/>
            <a:lstStyle/>
            <a:p>
              <a:pPr fontAlgn="base">
                <a:spcBef>
                  <a:spcPct val="0"/>
                </a:spcBef>
                <a:spcAft>
                  <a:spcPct val="0"/>
                </a:spcAft>
              </a:pPr>
              <a:endParaRPr lang="en-US" sz="2000">
                <a:solidFill>
                  <a:prstClr val="black"/>
                </a:solidFill>
                <a:latin typeface="Arial" pitchFamily="34" charset="0"/>
              </a:endParaRPr>
            </a:p>
          </p:txBody>
        </p:sp>
      </p:grpSp>
      <p:grpSp>
        <p:nvGrpSpPr>
          <p:cNvPr id="3" name="Group 2"/>
          <p:cNvGrpSpPr/>
          <p:nvPr/>
        </p:nvGrpSpPr>
        <p:grpSpPr>
          <a:xfrm>
            <a:off x="0" y="1145536"/>
            <a:ext cx="8176320" cy="5259729"/>
            <a:chOff x="0" y="1145536"/>
            <a:chExt cx="8176320" cy="5259729"/>
          </a:xfrm>
        </p:grpSpPr>
        <p:sp>
          <p:nvSpPr>
            <p:cNvPr id="505860" name="Text Box 4"/>
            <p:cNvSpPr txBox="1">
              <a:spLocks noChangeArrowheads="1"/>
            </p:cNvSpPr>
            <p:nvPr/>
          </p:nvSpPr>
          <p:spPr bwMode="auto">
            <a:xfrm>
              <a:off x="668338" y="1145536"/>
              <a:ext cx="3217862" cy="683264"/>
            </a:xfrm>
            <a:prstGeom prst="rect">
              <a:avLst/>
            </a:prstGeom>
            <a:solidFill>
              <a:schemeClr val="accent6">
                <a:lumMod val="20000"/>
                <a:lumOff val="80000"/>
              </a:schemeClr>
            </a:solidFill>
            <a:ln w="76200">
              <a:solidFill>
                <a:srgbClr val="FF9933"/>
              </a:solidFill>
              <a:miter lim="800000"/>
              <a:headEnd/>
              <a:tailEnd/>
            </a:ln>
            <a:effectLst/>
          </p:spPr>
          <p:txBody>
            <a:bodyPr wrap="square">
              <a:spAutoFit/>
            </a:bodyPr>
            <a:lstStyle/>
            <a:p>
              <a:pPr algn="ctr" eaLnBrk="0" fontAlgn="base" hangingPunct="0">
                <a:lnSpc>
                  <a:spcPct val="80000"/>
                </a:lnSpc>
                <a:spcBef>
                  <a:spcPct val="0"/>
                </a:spcBef>
                <a:spcAft>
                  <a:spcPct val="0"/>
                </a:spcAft>
                <a:defRPr/>
              </a:pPr>
              <a:r>
                <a:rPr lang="zh-CN" altLang="en-US" sz="2400" b="1" dirty="0" smtClean="0">
                  <a:solidFill>
                    <a:srgbClr val="0000FF"/>
                  </a:solidFill>
                  <a:effectLst>
                    <a:outerShdw blurRad="38100" dist="38100" dir="2700000" algn="tl">
                      <a:srgbClr val="C0C0C0"/>
                    </a:outerShdw>
                  </a:effectLst>
                  <a:latin typeface="Tahoma" pitchFamily="34" charset="0"/>
                </a:rPr>
                <a:t>基于污染治理技术</a:t>
              </a:r>
              <a:r>
                <a:rPr lang="en-US" sz="2400" b="1" dirty="0" smtClean="0">
                  <a:solidFill>
                    <a:srgbClr val="0000FF"/>
                  </a:solidFill>
                  <a:effectLst>
                    <a:outerShdw blurRad="38100" dist="38100" dir="2700000" algn="tl">
                      <a:srgbClr val="C0C0C0"/>
                    </a:outerShdw>
                  </a:effectLst>
                  <a:latin typeface="Tahoma" pitchFamily="34" charset="0"/>
                </a:rPr>
                <a:t> </a:t>
              </a:r>
              <a:endParaRPr lang="en-US" sz="2400" b="1" dirty="0">
                <a:solidFill>
                  <a:srgbClr val="0000FF"/>
                </a:solidFill>
                <a:effectLst>
                  <a:outerShdw blurRad="38100" dist="38100" dir="2700000" algn="tl">
                    <a:srgbClr val="C0C0C0"/>
                  </a:outerShdw>
                </a:effectLst>
                <a:latin typeface="Tahoma" pitchFamily="34" charset="0"/>
              </a:endParaRPr>
            </a:p>
            <a:p>
              <a:pPr algn="ctr" eaLnBrk="0" fontAlgn="base" hangingPunct="0">
                <a:lnSpc>
                  <a:spcPct val="80000"/>
                </a:lnSpc>
                <a:spcBef>
                  <a:spcPct val="0"/>
                </a:spcBef>
                <a:spcAft>
                  <a:spcPct val="0"/>
                </a:spcAft>
                <a:defRPr/>
              </a:pPr>
              <a:r>
                <a:rPr lang="zh-CN" altLang="en-US" sz="2400" b="1" dirty="0" smtClean="0">
                  <a:solidFill>
                    <a:srgbClr val="0000FF"/>
                  </a:solidFill>
                  <a:effectLst>
                    <a:outerShdw blurRad="38100" dist="38100" dir="2700000" algn="tl">
                      <a:srgbClr val="C0C0C0"/>
                    </a:outerShdw>
                  </a:effectLst>
                  <a:latin typeface="Tahoma" pitchFamily="34" charset="0"/>
                </a:rPr>
                <a:t>解决方案</a:t>
              </a:r>
              <a:endParaRPr lang="en-US" sz="2400" b="1" dirty="0">
                <a:solidFill>
                  <a:srgbClr val="0000FF"/>
                </a:solidFill>
                <a:effectLst>
                  <a:outerShdw blurRad="38100" dist="38100" dir="2700000" algn="tl">
                    <a:srgbClr val="C0C0C0"/>
                  </a:outerShdw>
                </a:effectLst>
                <a:latin typeface="Tahoma" pitchFamily="34" charset="0"/>
              </a:endParaRPr>
            </a:p>
          </p:txBody>
        </p:sp>
        <p:sp>
          <p:nvSpPr>
            <p:cNvPr id="505863" name="Text Box 7"/>
            <p:cNvSpPr txBox="1">
              <a:spLocks noChangeArrowheads="1"/>
            </p:cNvSpPr>
            <p:nvPr/>
          </p:nvSpPr>
          <p:spPr bwMode="auto">
            <a:xfrm>
              <a:off x="1187624" y="5943600"/>
              <a:ext cx="6988696" cy="461665"/>
            </a:xfrm>
            <a:prstGeom prst="rect">
              <a:avLst/>
            </a:prstGeom>
            <a:solidFill>
              <a:schemeClr val="accent1">
                <a:lumMod val="20000"/>
                <a:lumOff val="80000"/>
              </a:schemeClr>
            </a:solidFill>
            <a:ln w="76200">
              <a:solidFill>
                <a:srgbClr val="FF9933"/>
              </a:solidFill>
              <a:miter lim="800000"/>
              <a:headEnd/>
              <a:tailEnd/>
            </a:ln>
            <a:effectLst/>
          </p:spPr>
          <p:txBody>
            <a:bodyPr wrap="square">
              <a:spAutoFit/>
            </a:bodyPr>
            <a:lstStyle/>
            <a:p>
              <a:pPr algn="ctr" eaLnBrk="0" fontAlgn="base" hangingPunct="0">
                <a:spcBef>
                  <a:spcPct val="0"/>
                </a:spcBef>
                <a:spcAft>
                  <a:spcPct val="0"/>
                </a:spcAft>
                <a:defRPr/>
              </a:pPr>
              <a:r>
                <a:rPr lang="zh-CN" altLang="en-US" sz="2400" b="1" dirty="0" smtClean="0">
                  <a:solidFill>
                    <a:srgbClr val="0000FF"/>
                  </a:solidFill>
                  <a:effectLst>
                    <a:outerShdw blurRad="38100" dist="38100" dir="2700000" algn="tl">
                      <a:srgbClr val="C0C0C0"/>
                    </a:outerShdw>
                  </a:effectLst>
                  <a:latin typeface="Tahoma" pitchFamily="34" charset="0"/>
                </a:rPr>
                <a:t>理念：保护人民健康及</a:t>
              </a:r>
              <a:r>
                <a:rPr lang="zh-CN" altLang="en-US" sz="2400" b="1" dirty="0">
                  <a:solidFill>
                    <a:srgbClr val="0000FF"/>
                  </a:solidFill>
                  <a:effectLst>
                    <a:outerShdw blurRad="38100" dist="38100" dir="2700000" algn="tl">
                      <a:srgbClr val="C0C0C0"/>
                    </a:outerShdw>
                  </a:effectLst>
                  <a:latin typeface="Tahoma" pitchFamily="34" charset="0"/>
                </a:rPr>
                <a:t>环境（</a:t>
              </a:r>
              <a:r>
                <a:rPr lang="zh-CN" altLang="en-US" sz="2400" b="1" dirty="0" smtClean="0">
                  <a:solidFill>
                    <a:srgbClr val="0000FF"/>
                  </a:solidFill>
                  <a:effectLst>
                    <a:outerShdw blurRad="38100" dist="38100" dir="2700000" algn="tl">
                      <a:srgbClr val="C0C0C0"/>
                    </a:outerShdw>
                  </a:effectLst>
                  <a:latin typeface="Tahoma" pitchFamily="34" charset="0"/>
                </a:rPr>
                <a:t>效益</a:t>
              </a:r>
              <a:r>
                <a:rPr lang="zh-CN" altLang="en-US" sz="2400" b="1" dirty="0" smtClean="0">
                  <a:solidFill>
                    <a:srgbClr val="0000FF"/>
                  </a:solidFill>
                  <a:effectLst>
                    <a:outerShdw blurRad="38100" dist="38100" dir="2700000" algn="tl">
                      <a:srgbClr val="C0C0C0"/>
                    </a:outerShdw>
                  </a:effectLst>
                  <a:latin typeface="宋体" panose="02010600030101010101" pitchFamily="2" charset="-122"/>
                  <a:ea typeface="宋体" panose="02010600030101010101" pitchFamily="2" charset="-122"/>
                </a:rPr>
                <a:t>∶</a:t>
              </a:r>
              <a:r>
                <a:rPr lang="zh-CN" altLang="en-US" sz="2400" b="1" dirty="0" smtClean="0">
                  <a:solidFill>
                    <a:srgbClr val="0000FF"/>
                  </a:solidFill>
                  <a:effectLst>
                    <a:outerShdw blurRad="38100" dist="38100" dir="2700000" algn="tl">
                      <a:srgbClr val="C0C0C0"/>
                    </a:outerShdw>
                  </a:effectLst>
                  <a:latin typeface="Tahoma" pitchFamily="34" charset="0"/>
                </a:rPr>
                <a:t>成本最大化）</a:t>
              </a:r>
              <a:endParaRPr lang="en-US" sz="1600" b="1" dirty="0">
                <a:solidFill>
                  <a:srgbClr val="0000FF"/>
                </a:solidFill>
                <a:effectLst>
                  <a:outerShdw blurRad="38100" dist="38100" dir="2700000" algn="tl">
                    <a:srgbClr val="C0C0C0"/>
                  </a:outerShdw>
                </a:effectLst>
                <a:latin typeface="Arial" pitchFamily="34" charset="0"/>
              </a:endParaRPr>
            </a:p>
          </p:txBody>
        </p:sp>
        <p:sp>
          <p:nvSpPr>
            <p:cNvPr id="505864" name="Text Box 8"/>
            <p:cNvSpPr txBox="1">
              <a:spLocks noChangeArrowheads="1"/>
            </p:cNvSpPr>
            <p:nvPr/>
          </p:nvSpPr>
          <p:spPr bwMode="auto">
            <a:xfrm>
              <a:off x="80154" y="1905000"/>
              <a:ext cx="4996110" cy="523220"/>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defRPr/>
              </a:pPr>
              <a:r>
                <a:rPr lang="zh-CN" altLang="en-US" sz="2800" b="1" u="sng" dirty="0" smtClean="0">
                  <a:solidFill>
                    <a:srgbClr val="FF0000"/>
                  </a:solidFill>
                  <a:effectLst>
                    <a:outerShdw blurRad="38100" dist="38100" dir="2700000" algn="tl">
                      <a:srgbClr val="C0C0C0"/>
                    </a:outerShdw>
                  </a:effectLst>
                  <a:latin typeface="Arial" pitchFamily="34" charset="0"/>
                </a:rPr>
                <a:t>目标</a:t>
              </a:r>
              <a:r>
                <a:rPr lang="en-US" sz="2800" b="1" u="sng" dirty="0" smtClean="0">
                  <a:solidFill>
                    <a:srgbClr val="FF0000"/>
                  </a:solidFill>
                  <a:effectLst>
                    <a:outerShdw blurRad="38100" dist="38100" dir="2700000" algn="tl">
                      <a:srgbClr val="C0C0C0"/>
                    </a:outerShdw>
                  </a:effectLst>
                  <a:latin typeface="Arial" pitchFamily="34" charset="0"/>
                </a:rPr>
                <a:t>: </a:t>
              </a:r>
              <a:r>
                <a:rPr lang="zh-CN" altLang="en-US" sz="2800" b="1" u="sng" dirty="0" smtClean="0">
                  <a:solidFill>
                    <a:srgbClr val="FF0000"/>
                  </a:solidFill>
                  <a:effectLst>
                    <a:outerShdw blurRad="38100" dist="38100" dir="2700000" algn="tl">
                      <a:srgbClr val="C0C0C0"/>
                    </a:outerShdw>
                  </a:effectLst>
                  <a:latin typeface="Arial" pitchFamily="34" charset="0"/>
                </a:rPr>
                <a:t>污染物减排</a:t>
              </a:r>
              <a:endParaRPr lang="en-US" sz="2800" u="sng" dirty="0">
                <a:solidFill>
                  <a:prstClr val="black"/>
                </a:solidFill>
                <a:latin typeface="Arial" pitchFamily="34" charset="0"/>
              </a:endParaRPr>
            </a:p>
          </p:txBody>
        </p:sp>
        <p:sp>
          <p:nvSpPr>
            <p:cNvPr id="505866" name="Text Box 10"/>
            <p:cNvSpPr txBox="1">
              <a:spLocks noChangeArrowheads="1"/>
            </p:cNvSpPr>
            <p:nvPr/>
          </p:nvSpPr>
          <p:spPr bwMode="auto">
            <a:xfrm>
              <a:off x="1219200" y="2744788"/>
              <a:ext cx="3027362" cy="1415772"/>
            </a:xfrm>
            <a:prstGeom prst="rect">
              <a:avLst/>
            </a:prstGeom>
            <a:noFill/>
            <a:ln w="38100">
              <a:solidFill>
                <a:srgbClr val="FF9933"/>
              </a:solidFill>
              <a:miter lim="800000"/>
              <a:headEnd/>
              <a:tailEnd/>
            </a:ln>
            <a:effectLst/>
          </p:spPr>
          <p:txBody>
            <a:bodyPr wrap="square">
              <a:spAutoFit/>
            </a:bodyPr>
            <a:lstStyle/>
            <a:p>
              <a:pPr algn="ctr" eaLnBrk="0" fontAlgn="base" hangingPunct="0">
                <a:lnSpc>
                  <a:spcPct val="7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排放源识别</a:t>
              </a:r>
              <a:endParaRPr lang="en-US" sz="2000" b="1" dirty="0">
                <a:solidFill>
                  <a:srgbClr val="660066"/>
                </a:solidFill>
                <a:effectLst>
                  <a:outerShdw blurRad="38100" dist="38100" dir="2700000" algn="tl">
                    <a:srgbClr val="C0C0C0"/>
                  </a:outerShdw>
                </a:effectLst>
                <a:latin typeface="Arial" pitchFamily="34" charset="0"/>
              </a:endParaRPr>
            </a:p>
            <a:p>
              <a:pPr algn="ctr" eaLnBrk="0" fontAlgn="base" hangingPunct="0">
                <a:lnSpc>
                  <a:spcPct val="7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污染源减排</a:t>
              </a:r>
              <a:r>
                <a:rPr lang="en-US" altLang="zh-CN" sz="2000" b="1" dirty="0" smtClean="0">
                  <a:solidFill>
                    <a:srgbClr val="660066"/>
                  </a:solidFill>
                  <a:effectLst>
                    <a:outerShdw blurRad="38100" dist="38100" dir="2700000" algn="tl">
                      <a:srgbClr val="C0C0C0"/>
                    </a:outerShdw>
                  </a:effectLst>
                  <a:latin typeface="Arial" pitchFamily="34" charset="0"/>
                </a:rPr>
                <a:t>/</a:t>
              </a:r>
              <a:r>
                <a:rPr lang="zh-CN" altLang="en-US" sz="2000" b="1" dirty="0" smtClean="0">
                  <a:solidFill>
                    <a:srgbClr val="660066"/>
                  </a:solidFill>
                  <a:effectLst>
                    <a:outerShdw blurRad="38100" dist="38100" dir="2700000" algn="tl">
                      <a:srgbClr val="C0C0C0"/>
                    </a:outerShdw>
                  </a:effectLst>
                  <a:latin typeface="Arial" pitchFamily="34" charset="0"/>
                </a:rPr>
                <a:t>关停</a:t>
              </a:r>
              <a:endParaRPr lang="en-US" sz="2000" b="1" dirty="0">
                <a:solidFill>
                  <a:srgbClr val="660066"/>
                </a:solidFill>
                <a:effectLst>
                  <a:outerShdw blurRad="38100" dist="38100" dir="2700000" algn="tl">
                    <a:srgbClr val="C0C0C0"/>
                  </a:outerShdw>
                </a:effectLst>
                <a:latin typeface="Arial" pitchFamily="34" charset="0"/>
              </a:endParaRPr>
            </a:p>
            <a:p>
              <a:pPr algn="ctr" eaLnBrk="0" fontAlgn="base" hangingPunct="0">
                <a:lnSpc>
                  <a:spcPct val="7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清洁生产</a:t>
              </a:r>
              <a:endParaRPr lang="en-US" altLang="zh-CN" sz="2000" b="1" dirty="0" smtClean="0">
                <a:solidFill>
                  <a:srgbClr val="660066"/>
                </a:solidFill>
                <a:effectLst>
                  <a:outerShdw blurRad="38100" dist="38100" dir="2700000" algn="tl">
                    <a:srgbClr val="C0C0C0"/>
                  </a:outerShdw>
                </a:effectLst>
                <a:latin typeface="Arial" pitchFamily="34" charset="0"/>
              </a:endParaRPr>
            </a:p>
            <a:p>
              <a:pPr algn="ctr" eaLnBrk="0" fontAlgn="base" hangingPunct="0">
                <a:lnSpc>
                  <a:spcPct val="70000"/>
                </a:lnSpc>
                <a:spcBef>
                  <a:spcPct val="50000"/>
                </a:spcBef>
                <a:spcAft>
                  <a:spcPct val="0"/>
                </a:spcAft>
                <a:defRPr/>
              </a:pPr>
              <a:r>
                <a:rPr lang="zh-CN" altLang="en-US" sz="2000" b="1" dirty="0" smtClean="0">
                  <a:solidFill>
                    <a:srgbClr val="660066"/>
                  </a:solidFill>
                  <a:effectLst>
                    <a:outerShdw blurRad="38100" dist="38100" dir="2700000" algn="tl">
                      <a:srgbClr val="C0C0C0"/>
                    </a:outerShdw>
                  </a:effectLst>
                  <a:latin typeface="Arial" pitchFamily="34" charset="0"/>
                </a:rPr>
                <a:t>取缔</a:t>
              </a:r>
              <a:r>
                <a:rPr lang="en-US" sz="2000" b="1" dirty="0" smtClean="0">
                  <a:solidFill>
                    <a:srgbClr val="660066"/>
                  </a:solidFill>
                  <a:effectLst>
                    <a:outerShdw blurRad="38100" dist="38100" dir="2700000" algn="tl">
                      <a:srgbClr val="C0C0C0"/>
                    </a:outerShdw>
                  </a:effectLst>
                  <a:latin typeface="Arial" pitchFamily="34" charset="0"/>
                </a:rPr>
                <a:t>/</a:t>
              </a:r>
              <a:r>
                <a:rPr lang="zh-CN" altLang="en-US" sz="2000" b="1" dirty="0" smtClean="0">
                  <a:solidFill>
                    <a:srgbClr val="660066"/>
                  </a:solidFill>
                  <a:effectLst>
                    <a:outerShdw blurRad="38100" dist="38100" dir="2700000" algn="tl">
                      <a:srgbClr val="C0C0C0"/>
                    </a:outerShdw>
                  </a:effectLst>
                  <a:latin typeface="Arial" pitchFamily="34" charset="0"/>
                </a:rPr>
                <a:t>淘汰</a:t>
              </a:r>
              <a:r>
                <a:rPr lang="en-US" sz="2000" b="1" dirty="0" smtClean="0">
                  <a:solidFill>
                    <a:srgbClr val="660066"/>
                  </a:solidFill>
                  <a:effectLst>
                    <a:outerShdw blurRad="38100" dist="38100" dir="2700000" algn="tl">
                      <a:srgbClr val="C0C0C0"/>
                    </a:outerShdw>
                  </a:effectLst>
                  <a:latin typeface="Arial" pitchFamily="34" charset="0"/>
                </a:rPr>
                <a:t> </a:t>
              </a:r>
              <a:r>
                <a:rPr lang="zh-CN" altLang="en-US" sz="2000" b="1" dirty="0" smtClean="0">
                  <a:solidFill>
                    <a:srgbClr val="660066"/>
                  </a:solidFill>
                  <a:effectLst>
                    <a:outerShdw blurRad="38100" dist="38100" dir="2700000" algn="tl">
                      <a:srgbClr val="C0C0C0"/>
                    </a:outerShdw>
                  </a:effectLst>
                  <a:latin typeface="Arial" pitchFamily="34" charset="0"/>
                </a:rPr>
                <a:t>污染源或产能</a:t>
              </a:r>
              <a:endParaRPr lang="en-US" sz="2400" dirty="0">
                <a:solidFill>
                  <a:srgbClr val="660066"/>
                </a:solidFill>
                <a:latin typeface="Arial" pitchFamily="34" charset="0"/>
              </a:endParaRPr>
            </a:p>
          </p:txBody>
        </p:sp>
        <p:sp>
          <p:nvSpPr>
            <p:cNvPr id="505867" name="Rectangle 11"/>
            <p:cNvSpPr>
              <a:spLocks noChangeArrowheads="1"/>
            </p:cNvSpPr>
            <p:nvPr/>
          </p:nvSpPr>
          <p:spPr bwMode="auto">
            <a:xfrm>
              <a:off x="696126" y="4649788"/>
              <a:ext cx="3587842" cy="830997"/>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zh-CN" altLang="en-US" sz="2400" b="1" dirty="0" smtClean="0">
                  <a:solidFill>
                    <a:srgbClr val="FF0000"/>
                  </a:solidFill>
                  <a:effectLst>
                    <a:outerShdw blurRad="38100" dist="38100" dir="2700000" algn="tl">
                      <a:srgbClr val="C0C0C0"/>
                    </a:outerShdw>
                  </a:effectLst>
                  <a:latin typeface="Arial" pitchFamily="34" charset="0"/>
                </a:rPr>
                <a:t>基于控制技术的排放标准</a:t>
              </a:r>
              <a:endParaRPr lang="en-US" sz="2400" b="1" dirty="0">
                <a:solidFill>
                  <a:srgbClr val="FF0000"/>
                </a:solidFill>
                <a:effectLst>
                  <a:outerShdw blurRad="38100" dist="38100" dir="2700000" algn="tl">
                    <a:srgbClr val="C0C0C0"/>
                  </a:outerShdw>
                </a:effectLst>
                <a:latin typeface="Arial" pitchFamily="34" charset="0"/>
              </a:endParaRPr>
            </a:p>
            <a:p>
              <a:pPr algn="ctr" eaLnBrk="0" fontAlgn="base" hangingPunct="0">
                <a:spcBef>
                  <a:spcPct val="0"/>
                </a:spcBef>
                <a:spcAft>
                  <a:spcPct val="0"/>
                </a:spcAft>
                <a:defRPr/>
              </a:pPr>
              <a:r>
                <a:rPr lang="en-US" sz="2400" b="1" dirty="0">
                  <a:solidFill>
                    <a:prstClr val="black"/>
                  </a:solidFill>
                  <a:effectLst>
                    <a:outerShdw blurRad="38100" dist="38100" dir="2700000" algn="tl">
                      <a:srgbClr val="C0C0C0"/>
                    </a:outerShdw>
                  </a:effectLst>
                  <a:latin typeface="Arial" pitchFamily="34" charset="0"/>
                </a:rPr>
                <a:t>(e.g., BART, MACT)</a:t>
              </a:r>
            </a:p>
          </p:txBody>
        </p:sp>
        <p:sp>
          <p:nvSpPr>
            <p:cNvPr id="26638" name="Text Box 14"/>
            <p:cNvSpPr txBox="1">
              <a:spLocks noChangeArrowheads="1"/>
            </p:cNvSpPr>
            <p:nvPr/>
          </p:nvSpPr>
          <p:spPr bwMode="auto">
            <a:xfrm>
              <a:off x="0" y="2692658"/>
              <a:ext cx="1427162" cy="1600438"/>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zh-CN" altLang="en-US" sz="1400" b="1" dirty="0" smtClean="0">
                  <a:solidFill>
                    <a:prstClr val="black"/>
                  </a:solidFill>
                  <a:latin typeface="Arial" pitchFamily="34" charset="0"/>
                </a:rPr>
                <a:t>直接有效</a:t>
              </a:r>
              <a:endParaRPr lang="en-US" sz="1400" b="1" dirty="0">
                <a:solidFill>
                  <a:prstClr val="black"/>
                </a:solidFill>
                <a:latin typeface="Arial" pitchFamily="34" charset="0"/>
              </a:endParaRPr>
            </a:p>
            <a:p>
              <a:pPr eaLnBrk="0" fontAlgn="base" hangingPunct="0">
                <a:spcBef>
                  <a:spcPct val="50000"/>
                </a:spcBef>
                <a:spcAft>
                  <a:spcPct val="0"/>
                </a:spcAft>
              </a:pPr>
              <a:r>
                <a:rPr lang="zh-CN" altLang="en-US" sz="1400" b="1" dirty="0" smtClean="0">
                  <a:solidFill>
                    <a:prstClr val="black"/>
                  </a:solidFill>
                  <a:latin typeface="Arial" pitchFamily="34" charset="0"/>
                </a:rPr>
                <a:t>难以核实</a:t>
              </a:r>
              <a:endParaRPr lang="en-US" altLang="zh-CN" sz="1400" b="1" dirty="0" smtClean="0">
                <a:solidFill>
                  <a:prstClr val="black"/>
                </a:solidFill>
                <a:latin typeface="Arial" pitchFamily="34" charset="0"/>
              </a:endParaRPr>
            </a:p>
            <a:p>
              <a:pPr eaLnBrk="0" fontAlgn="base" hangingPunct="0">
                <a:spcAft>
                  <a:spcPct val="0"/>
                </a:spcAft>
              </a:pPr>
              <a:r>
                <a:rPr lang="zh-CN" altLang="en-US" sz="1400" b="1" dirty="0" smtClean="0">
                  <a:solidFill>
                    <a:prstClr val="black"/>
                  </a:solidFill>
                  <a:latin typeface="Arial" pitchFamily="34" charset="0"/>
                </a:rPr>
                <a:t>或核查</a:t>
              </a:r>
              <a:endParaRPr lang="en-US" sz="1400" b="1" dirty="0">
                <a:solidFill>
                  <a:prstClr val="black"/>
                </a:solidFill>
                <a:latin typeface="Arial" pitchFamily="34" charset="0"/>
              </a:endParaRPr>
            </a:p>
            <a:p>
              <a:pPr eaLnBrk="0" fontAlgn="base" hangingPunct="0">
                <a:spcBef>
                  <a:spcPct val="50000"/>
                </a:spcBef>
                <a:spcAft>
                  <a:spcPct val="0"/>
                </a:spcAft>
              </a:pPr>
              <a:r>
                <a:rPr lang="zh-CN" altLang="en-US" sz="1400" b="1" dirty="0" smtClean="0">
                  <a:solidFill>
                    <a:prstClr val="black"/>
                  </a:solidFill>
                  <a:latin typeface="Arial" pitchFamily="34" charset="0"/>
                </a:rPr>
                <a:t>一次污染物减排</a:t>
              </a:r>
              <a:r>
                <a:rPr lang="en-US" sz="1400" b="1" dirty="0" smtClean="0">
                  <a:solidFill>
                    <a:prstClr val="black"/>
                  </a:solidFill>
                  <a:latin typeface="Arial" pitchFamily="34" charset="0"/>
                </a:rPr>
                <a:t>(CO, NOx, SO</a:t>
              </a:r>
              <a:r>
                <a:rPr lang="en-US" sz="1100" b="1" dirty="0" smtClean="0">
                  <a:solidFill>
                    <a:prstClr val="black"/>
                  </a:solidFill>
                  <a:latin typeface="Arial" pitchFamily="34" charset="0"/>
                </a:rPr>
                <a:t>2</a:t>
              </a:r>
              <a:r>
                <a:rPr lang="en-US" sz="1400" b="1" dirty="0" smtClean="0">
                  <a:solidFill>
                    <a:prstClr val="black"/>
                  </a:solidFill>
                  <a:latin typeface="Arial" pitchFamily="34" charset="0"/>
                </a:rPr>
                <a:t>, </a:t>
              </a:r>
              <a:r>
                <a:rPr lang="zh-CN" altLang="en-US" sz="1400" b="1" dirty="0" smtClean="0">
                  <a:solidFill>
                    <a:prstClr val="black"/>
                  </a:solidFill>
                  <a:latin typeface="Arial" pitchFamily="34" charset="0"/>
                </a:rPr>
                <a:t>颗粒物</a:t>
              </a:r>
              <a:r>
                <a:rPr lang="en-US" sz="1400" b="1" dirty="0" smtClean="0">
                  <a:solidFill>
                    <a:prstClr val="black"/>
                  </a:solidFill>
                  <a:latin typeface="Arial" pitchFamily="34" charset="0"/>
                </a:rPr>
                <a:t>)</a:t>
              </a:r>
              <a:endParaRPr lang="en-US" sz="1400" b="1" dirty="0">
                <a:solidFill>
                  <a:prstClr val="black"/>
                </a:solidFill>
                <a:latin typeface="Arial" pitchFamily="34" charset="0"/>
              </a:endParaRPr>
            </a:p>
          </p:txBody>
        </p:sp>
        <p:sp>
          <p:nvSpPr>
            <p:cNvPr id="26642" name="Line 18"/>
            <p:cNvSpPr>
              <a:spLocks noChangeShapeType="1"/>
            </p:cNvSpPr>
            <p:nvPr/>
          </p:nvSpPr>
          <p:spPr bwMode="auto">
            <a:xfrm flipV="1">
              <a:off x="55563" y="2996952"/>
              <a:ext cx="1087439" cy="16569"/>
            </a:xfrm>
            <a:prstGeom prst="line">
              <a:avLst/>
            </a:prstGeom>
            <a:noFill/>
            <a:ln w="9525">
              <a:solidFill>
                <a:srgbClr val="0000FF"/>
              </a:solidFill>
              <a:round/>
              <a:headEnd/>
              <a:tailEnd/>
            </a:ln>
          </p:spPr>
          <p:txBody>
            <a:bodyPr wrap="none" anchor="ctr"/>
            <a:lstStyle/>
            <a:p>
              <a:pPr fontAlgn="base">
                <a:spcBef>
                  <a:spcPct val="0"/>
                </a:spcBef>
                <a:spcAft>
                  <a:spcPct val="0"/>
                </a:spcAft>
              </a:pPr>
              <a:endParaRPr lang="en-US" sz="2000">
                <a:solidFill>
                  <a:prstClr val="black"/>
                </a:solidFill>
                <a:latin typeface="Arial" pitchFamily="34" charset="0"/>
              </a:endParaRPr>
            </a:p>
          </p:txBody>
        </p:sp>
        <p:sp>
          <p:nvSpPr>
            <p:cNvPr id="21" name="Line 18"/>
            <p:cNvSpPr>
              <a:spLocks noChangeShapeType="1"/>
            </p:cNvSpPr>
            <p:nvPr/>
          </p:nvSpPr>
          <p:spPr bwMode="auto">
            <a:xfrm flipV="1">
              <a:off x="76200" y="3501008"/>
              <a:ext cx="1087437" cy="16569"/>
            </a:xfrm>
            <a:prstGeom prst="line">
              <a:avLst/>
            </a:prstGeom>
            <a:noFill/>
            <a:ln w="9525">
              <a:solidFill>
                <a:srgbClr val="0000FF"/>
              </a:solidFill>
              <a:round/>
              <a:headEnd/>
              <a:tailEnd/>
            </a:ln>
          </p:spPr>
          <p:txBody>
            <a:bodyPr wrap="none" anchor="ctr"/>
            <a:lstStyle/>
            <a:p>
              <a:pPr fontAlgn="base">
                <a:spcBef>
                  <a:spcPct val="0"/>
                </a:spcBef>
                <a:spcAft>
                  <a:spcPct val="0"/>
                </a:spcAft>
              </a:pPr>
              <a:endParaRPr lang="en-US" sz="2000">
                <a:solidFill>
                  <a:prstClr val="black"/>
                </a:solidFill>
                <a:latin typeface="Arial" pitchFamily="34" charset="0"/>
              </a:endParaRPr>
            </a:p>
          </p:txBody>
        </p:sp>
      </p:grpSp>
    </p:spTree>
    <p:extLst>
      <p:ext uri="{BB962C8B-B14F-4D97-AF65-F5344CB8AC3E}">
        <p14:creationId xmlns:p14="http://schemas.microsoft.com/office/powerpoint/2010/main" val="8208804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100"/>
                                        <p:tgtEl>
                                          <p:spTgt spid="26626"/>
                                        </p:tgtEl>
                                      </p:cBhvr>
                                    </p:animEffect>
                                  </p:childTnLst>
                                </p:cTn>
                              </p:par>
                            </p:childTnLst>
                          </p:cTn>
                        </p:par>
                        <p:par>
                          <p:cTn id="8" fill="hold">
                            <p:stCondLst>
                              <p:cond delay="11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txBox="1">
            <a:spLocks/>
          </p:cNvSpPr>
          <p:nvPr/>
        </p:nvSpPr>
        <p:spPr bwMode="auto">
          <a:xfrm>
            <a:off x="66674" y="0"/>
            <a:ext cx="9077326" cy="6161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spcBef>
                <a:spcPct val="0"/>
              </a:spcBef>
              <a:defRPr sz="3600">
                <a:solidFill>
                  <a:schemeClr val="bg1"/>
                </a:solidFill>
                <a:latin typeface="+mj-lt"/>
                <a:ea typeface="+mj-ea"/>
                <a:cs typeface="+mj-cs"/>
              </a:defRPr>
            </a:lvl1pPr>
            <a:lvl2pPr algn="ctr">
              <a:spcBef>
                <a:spcPct val="0"/>
              </a:spcBef>
              <a:defRPr sz="3600">
                <a:solidFill>
                  <a:schemeClr val="bg1"/>
                </a:solidFill>
                <a:latin typeface="Arial" charset="0"/>
                <a:ea typeface="黑体" charset="0"/>
                <a:cs typeface="黑体" charset="0"/>
              </a:defRPr>
            </a:lvl2pPr>
            <a:lvl3pPr algn="ctr">
              <a:spcBef>
                <a:spcPct val="0"/>
              </a:spcBef>
              <a:defRPr sz="3600">
                <a:solidFill>
                  <a:schemeClr val="bg1"/>
                </a:solidFill>
                <a:latin typeface="Arial" charset="0"/>
                <a:ea typeface="黑体" charset="0"/>
                <a:cs typeface="黑体" charset="0"/>
              </a:defRPr>
            </a:lvl3pPr>
            <a:lvl4pPr algn="ctr">
              <a:spcBef>
                <a:spcPct val="0"/>
              </a:spcBef>
              <a:defRPr sz="3600">
                <a:solidFill>
                  <a:schemeClr val="bg1"/>
                </a:solidFill>
                <a:latin typeface="Arial" charset="0"/>
                <a:ea typeface="黑体" charset="0"/>
                <a:cs typeface="黑体" charset="0"/>
              </a:defRPr>
            </a:lvl4pPr>
            <a:lvl5pPr algn="ctr">
              <a:spcBef>
                <a:spcPct val="0"/>
              </a:spcBef>
              <a:defRPr sz="3600">
                <a:solidFill>
                  <a:schemeClr val="bg1"/>
                </a:solidFill>
                <a:latin typeface="Arial" charset="0"/>
                <a:ea typeface="黑体" charset="0"/>
                <a:cs typeface="黑体" charset="0"/>
              </a:defRPr>
            </a:lvl5pPr>
            <a:lvl6pPr marL="457200" algn="ctr" fontAlgn="base">
              <a:spcBef>
                <a:spcPct val="0"/>
              </a:spcBef>
              <a:spcAft>
                <a:spcPct val="0"/>
              </a:spcAft>
              <a:defRPr sz="3600">
                <a:solidFill>
                  <a:schemeClr val="accent2"/>
                </a:solidFill>
                <a:latin typeface="Arial" charset="0"/>
                <a:ea typeface="黑体" charset="0"/>
                <a:cs typeface="黑体" charset="0"/>
              </a:defRPr>
            </a:lvl6pPr>
            <a:lvl7pPr marL="914400" algn="ctr" fontAlgn="base">
              <a:spcBef>
                <a:spcPct val="0"/>
              </a:spcBef>
              <a:spcAft>
                <a:spcPct val="0"/>
              </a:spcAft>
              <a:defRPr sz="3600">
                <a:solidFill>
                  <a:schemeClr val="accent2"/>
                </a:solidFill>
                <a:latin typeface="Arial" charset="0"/>
                <a:ea typeface="黑体" charset="0"/>
                <a:cs typeface="黑体" charset="0"/>
              </a:defRPr>
            </a:lvl7pPr>
            <a:lvl8pPr marL="1371600" algn="ctr" fontAlgn="base">
              <a:spcBef>
                <a:spcPct val="0"/>
              </a:spcBef>
              <a:spcAft>
                <a:spcPct val="0"/>
              </a:spcAft>
              <a:defRPr sz="3600">
                <a:solidFill>
                  <a:schemeClr val="accent2"/>
                </a:solidFill>
                <a:latin typeface="Arial" charset="0"/>
                <a:ea typeface="黑体" charset="0"/>
                <a:cs typeface="黑体" charset="0"/>
              </a:defRPr>
            </a:lvl8pPr>
            <a:lvl9pPr marL="1828800" algn="ctr" fontAlgn="base">
              <a:spcBef>
                <a:spcPct val="0"/>
              </a:spcBef>
              <a:spcAft>
                <a:spcPct val="0"/>
              </a:spcAft>
              <a:defRPr sz="3600">
                <a:solidFill>
                  <a:schemeClr val="accent2"/>
                </a:solidFill>
                <a:latin typeface="Arial" charset="0"/>
                <a:ea typeface="黑体" charset="0"/>
                <a:cs typeface="黑体" charset="0"/>
              </a:defRPr>
            </a:lvl9pPr>
          </a:lstStyle>
          <a:p>
            <a:pPr algn="ctr" eaLnBrk="0" fontAlgn="base" hangingPunct="0">
              <a:spcAft>
                <a:spcPct val="0"/>
              </a:spcAft>
            </a:pPr>
            <a:r>
              <a:rPr lang="zh-CN" altLang="en-US" b="1" i="1" dirty="0" smtClean="0">
                <a:solidFill>
                  <a:srgbClr val="FF0000"/>
                </a:solidFill>
              </a:rPr>
              <a:t>美国环保署空气质量管理技术框架</a:t>
            </a:r>
            <a:endParaRPr kumimoji="1" lang="zh-CN" altLang="en-US" b="1" dirty="0">
              <a:solidFill>
                <a:prstClr val="white"/>
              </a:solidFill>
            </a:endParaRPr>
          </a:p>
        </p:txBody>
      </p:sp>
      <p:sp>
        <p:nvSpPr>
          <p:cNvPr id="6" name="AutoShape 5"/>
          <p:cNvSpPr>
            <a:spLocks noChangeArrowheads="1"/>
          </p:cNvSpPr>
          <p:nvPr/>
        </p:nvSpPr>
        <p:spPr bwMode="auto">
          <a:xfrm>
            <a:off x="4572000" y="1539435"/>
            <a:ext cx="4451769" cy="4175565"/>
          </a:xfrm>
          <a:prstGeom prst="curvedLeftArrow">
            <a:avLst>
              <a:gd name="adj1" fmla="val 15833"/>
              <a:gd name="adj2" fmla="val 35833"/>
              <a:gd name="adj3" fmla="val 45540"/>
            </a:avLst>
          </a:prstGeom>
          <a:solidFill>
            <a:schemeClr val="accent1">
              <a:alpha val="39999"/>
            </a:schemeClr>
          </a:solidFill>
          <a:ln w="9525">
            <a:noFill/>
            <a:miter lim="800000"/>
            <a:headEnd/>
            <a:tailEnd/>
          </a:ln>
          <a:effectLst>
            <a:innerShdw blurRad="63500" dist="50800" dir="13500000">
              <a:prstClr val="black">
                <a:alpha val="50000"/>
              </a:prstClr>
            </a:innerShdw>
          </a:effectLst>
        </p:spPr>
        <p:txBody>
          <a:bodyPr wrap="none" anchor="ctr"/>
          <a:lstStyle/>
          <a:p>
            <a:pPr algn="ctr" eaLnBrk="0" fontAlgn="base" hangingPunct="0">
              <a:spcAft>
                <a:spcPct val="0"/>
              </a:spcAft>
              <a:defRPr/>
            </a:pPr>
            <a:endParaRPr kumimoji="1" lang="en-US" sz="2400" b="1">
              <a:solidFill>
                <a:prstClr val="black"/>
              </a:solidFill>
              <a:latin typeface="Times New Roman" pitchFamily="18" charset="0"/>
              <a:cs typeface="Times New Roman" pitchFamily="18" charset="0"/>
            </a:endParaRPr>
          </a:p>
        </p:txBody>
      </p:sp>
      <p:pic>
        <p:nvPicPr>
          <p:cNvPr id="8" name="Picture 7" descr="lungsand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764844"/>
            <a:ext cx="1236663" cy="12956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AutoShape 9"/>
          <p:cNvSpPr>
            <a:spLocks noChangeArrowheads="1"/>
          </p:cNvSpPr>
          <p:nvPr/>
        </p:nvSpPr>
        <p:spPr bwMode="auto">
          <a:xfrm rot="11076966">
            <a:off x="158104" y="1502508"/>
            <a:ext cx="4295230" cy="3748723"/>
          </a:xfrm>
          <a:prstGeom prst="curvedLeftArrow">
            <a:avLst>
              <a:gd name="adj1" fmla="val 15833"/>
              <a:gd name="adj2" fmla="val 35833"/>
              <a:gd name="adj3" fmla="val 47330"/>
            </a:avLst>
          </a:prstGeom>
          <a:solidFill>
            <a:schemeClr val="accent1">
              <a:alpha val="34901"/>
            </a:schemeClr>
          </a:solidFill>
          <a:ln w="9525">
            <a:noFill/>
            <a:miter lim="800000"/>
            <a:headEnd/>
            <a:tailEnd/>
          </a:ln>
          <a:effectLst>
            <a:innerShdw blurRad="63500" dist="50800" dir="13500000">
              <a:prstClr val="black">
                <a:alpha val="50000"/>
              </a:prstClr>
            </a:innerShdw>
          </a:effectLst>
        </p:spPr>
        <p:txBody>
          <a:bodyPr wrap="none" anchor="ctr"/>
          <a:lstStyle/>
          <a:p>
            <a:pPr algn="ctr" eaLnBrk="0" fontAlgn="base" hangingPunct="0">
              <a:spcAft>
                <a:spcPct val="0"/>
              </a:spcAft>
              <a:defRPr/>
            </a:pPr>
            <a:endParaRPr kumimoji="1" lang="en-US" sz="2400" b="1">
              <a:solidFill>
                <a:prstClr val="black"/>
              </a:solidFill>
              <a:latin typeface="Times New Roman" pitchFamily="18" charset="0"/>
              <a:cs typeface="Times New Roman" pitchFamily="18" charset="0"/>
            </a:endParaRPr>
          </a:p>
        </p:txBody>
      </p:sp>
      <p:pic>
        <p:nvPicPr>
          <p:cNvPr id="13" name="Picture 19"/>
          <p:cNvPicPr>
            <a:picLocks noChangeAspect="1" noChangeArrowheads="1"/>
          </p:cNvPicPr>
          <p:nvPr/>
        </p:nvPicPr>
        <p:blipFill>
          <a:blip r:embed="rId4" cstate="print"/>
          <a:srcRect/>
          <a:stretch>
            <a:fillRect/>
          </a:stretch>
        </p:blipFill>
        <p:spPr bwMode="auto">
          <a:xfrm>
            <a:off x="228600" y="2453835"/>
            <a:ext cx="1792764" cy="1237430"/>
          </a:xfrm>
          <a:prstGeom prst="rect">
            <a:avLst/>
          </a:prstGeom>
          <a:noFill/>
          <a:ln w="9525" algn="ctr">
            <a:solidFill>
              <a:schemeClr val="tx1"/>
            </a:solidFill>
            <a:miter lim="800000"/>
            <a:headEnd/>
            <a:tailEnd/>
          </a:ln>
          <a:effectLst>
            <a:outerShdw blurRad="50800" dist="38100" dir="2700000" algn="tl" rotWithShape="0">
              <a:prstClr val="black">
                <a:alpha val="40000"/>
              </a:prstClr>
            </a:outerShdw>
          </a:effectLst>
        </p:spPr>
      </p:pic>
      <p:grpSp>
        <p:nvGrpSpPr>
          <p:cNvPr id="3" name="Group 19"/>
          <p:cNvGrpSpPr>
            <a:grpSpLocks/>
          </p:cNvGrpSpPr>
          <p:nvPr/>
        </p:nvGrpSpPr>
        <p:grpSpPr bwMode="auto">
          <a:xfrm>
            <a:off x="6212210" y="1554372"/>
            <a:ext cx="1836673" cy="1909465"/>
            <a:chOff x="7020272" y="3124200"/>
            <a:chExt cx="1944216" cy="1909465"/>
          </a:xfrm>
          <a:effectLst>
            <a:outerShdw blurRad="50800" dist="38100" dir="2700000" algn="tl" rotWithShape="0">
              <a:prstClr val="black">
                <a:alpha val="40000"/>
              </a:prstClr>
            </a:outerShdw>
          </a:effectLst>
        </p:grpSpPr>
        <p:sp>
          <p:nvSpPr>
            <p:cNvPr id="15" name="Rectangle 15"/>
            <p:cNvSpPr>
              <a:spLocks noChangeArrowheads="1"/>
            </p:cNvSpPr>
            <p:nvPr/>
          </p:nvSpPr>
          <p:spPr bwMode="auto">
            <a:xfrm>
              <a:off x="7707022" y="4572000"/>
              <a:ext cx="184730" cy="461665"/>
            </a:xfrm>
            <a:prstGeom prst="rect">
              <a:avLst/>
            </a:prstGeom>
            <a:noFill/>
            <a:ln w="9525" algn="ctr">
              <a:noFill/>
              <a:miter lim="800000"/>
              <a:headEnd/>
              <a:tailEnd/>
            </a:ln>
            <a:effectLst/>
          </p:spPr>
          <p:txBody>
            <a:bodyPr wrap="none">
              <a:spAutoFit/>
            </a:bodyPr>
            <a:lstStyle/>
            <a:p>
              <a:pPr algn="ctr" eaLnBrk="0" fontAlgn="base" hangingPunct="0">
                <a:spcAft>
                  <a:spcPct val="0"/>
                </a:spcAft>
                <a:defRPr/>
              </a:pPr>
              <a:endParaRPr kumimoji="1" lang="en-US" sz="2400" b="1" dirty="0">
                <a:solidFill>
                  <a:prstClr val="black"/>
                </a:solidFill>
                <a:latin typeface="Times New Roman" pitchFamily="18" charset="0"/>
                <a:cs typeface="Times New Roman" pitchFamily="18" charset="0"/>
              </a:endParaRPr>
            </a:p>
          </p:txBody>
        </p:sp>
        <p:pic>
          <p:nvPicPr>
            <p:cNvPr id="16" name="Picture 25" descr="smokestack"/>
            <p:cNvPicPr>
              <a:picLocks noChangeAspect="1" noChangeArrowheads="1"/>
            </p:cNvPicPr>
            <p:nvPr/>
          </p:nvPicPr>
          <p:blipFill>
            <a:blip r:embed="rId5" cstate="print"/>
            <a:srcRect t="7680" r="7643" b="15520"/>
            <a:stretch>
              <a:fillRect/>
            </a:stretch>
          </p:blipFill>
          <p:spPr bwMode="auto">
            <a:xfrm>
              <a:off x="7020272" y="3124200"/>
              <a:ext cx="1944216" cy="1262434"/>
            </a:xfrm>
            <a:prstGeom prst="rect">
              <a:avLst/>
            </a:prstGeom>
            <a:noFill/>
            <a:ln w="9525">
              <a:solidFill>
                <a:schemeClr val="tx1"/>
              </a:solidFill>
              <a:miter lim="800000"/>
              <a:headEnd/>
              <a:tailEnd/>
            </a:ln>
          </p:spPr>
        </p:pic>
      </p:grpSp>
      <p:pic>
        <p:nvPicPr>
          <p:cNvPr id="19" name="Picture 27"/>
          <p:cNvPicPr>
            <a:picLocks noChangeAspect="1" noChangeArrowheads="1"/>
          </p:cNvPicPr>
          <p:nvPr/>
        </p:nvPicPr>
        <p:blipFill>
          <a:blip r:embed="rId6" cstate="print"/>
          <a:srcRect/>
          <a:stretch>
            <a:fillRect/>
          </a:stretch>
        </p:blipFill>
        <p:spPr bwMode="auto">
          <a:xfrm>
            <a:off x="3636360" y="1457334"/>
            <a:ext cx="1088040" cy="1285866"/>
          </a:xfrm>
          <a:prstGeom prst="rect">
            <a:avLst/>
          </a:prstGeom>
          <a:noFill/>
          <a:ln w="9525">
            <a:solidFill>
              <a:schemeClr val="tx1"/>
            </a:solidFill>
            <a:miter lim="800000"/>
            <a:headEnd/>
            <a:tailEnd/>
          </a:ln>
        </p:spPr>
      </p:pic>
      <p:pic>
        <p:nvPicPr>
          <p:cNvPr id="20" name="Picture 29"/>
          <p:cNvPicPr>
            <a:picLocks noChangeAspect="1" noChangeArrowheads="1"/>
          </p:cNvPicPr>
          <p:nvPr/>
        </p:nvPicPr>
        <p:blipFill>
          <a:blip r:embed="rId7" cstate="print"/>
          <a:srcRect/>
          <a:stretch>
            <a:fillRect/>
          </a:stretch>
        </p:blipFill>
        <p:spPr bwMode="auto">
          <a:xfrm>
            <a:off x="6224548" y="3657600"/>
            <a:ext cx="2198027" cy="12613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6" name="Text Box 26"/>
          <p:cNvSpPr txBox="1">
            <a:spLocks noChangeArrowheads="1"/>
          </p:cNvSpPr>
          <p:nvPr/>
        </p:nvSpPr>
        <p:spPr bwMode="auto">
          <a:xfrm>
            <a:off x="2971800" y="766445"/>
            <a:ext cx="23175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rgbClr val="FF0000"/>
                </a:solidFill>
                <a:latin typeface="Times New Roman" pitchFamily="18" charset="0"/>
                <a:ea typeface="宋体" pitchFamily="2" charset="-122"/>
              </a:defRPr>
            </a:lvl1pPr>
            <a:lvl2pPr marL="742950" indent="-285750" eaLnBrk="0" hangingPunct="0">
              <a:defRPr kumimoji="1" sz="1600" b="1">
                <a:solidFill>
                  <a:srgbClr val="FF0000"/>
                </a:solidFill>
                <a:latin typeface="Times New Roman" pitchFamily="18" charset="0"/>
                <a:ea typeface="宋体" pitchFamily="2" charset="-122"/>
              </a:defRPr>
            </a:lvl2pPr>
            <a:lvl3pPr marL="1143000" indent="-228600" eaLnBrk="0" hangingPunct="0">
              <a:defRPr kumimoji="1" sz="1600" b="1">
                <a:solidFill>
                  <a:srgbClr val="FF0000"/>
                </a:solidFill>
                <a:latin typeface="Times New Roman" pitchFamily="18" charset="0"/>
                <a:ea typeface="宋体" pitchFamily="2" charset="-122"/>
              </a:defRPr>
            </a:lvl3pPr>
            <a:lvl4pPr marL="1600200" indent="-228600" eaLnBrk="0" hangingPunct="0">
              <a:defRPr kumimoji="1" sz="1600" b="1">
                <a:solidFill>
                  <a:srgbClr val="FF0000"/>
                </a:solidFill>
                <a:latin typeface="Times New Roman" pitchFamily="18" charset="0"/>
                <a:ea typeface="宋体" pitchFamily="2" charset="-122"/>
              </a:defRPr>
            </a:lvl4pPr>
            <a:lvl5pPr marL="2057400" indent="-228600" eaLnBrk="0" hangingPunct="0">
              <a:defRPr kumimoji="1" sz="16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9pPr>
          </a:lstStyle>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空气质量监测</a:t>
            </a:r>
            <a:r>
              <a:rPr lang="en-US" altLang="zh-CN" sz="1800" dirty="0" smtClean="0">
                <a:solidFill>
                  <a:prstClr val="black"/>
                </a:solidFill>
                <a:latin typeface="Arial" panose="020B0604020202020204" pitchFamily="34" charset="0"/>
                <a:cs typeface="Arial" panose="020B0604020202020204" pitchFamily="34" charset="0"/>
              </a:rPr>
              <a:t>&amp;</a:t>
            </a:r>
          </a:p>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设定空气质量目标</a:t>
            </a:r>
            <a:endParaRPr lang="zh-CN" altLang="en-US" sz="1800" dirty="0">
              <a:solidFill>
                <a:prstClr val="black"/>
              </a:solidFill>
              <a:latin typeface="Arial" panose="020B0604020202020204" pitchFamily="34" charset="0"/>
              <a:cs typeface="Arial" panose="020B0604020202020204" pitchFamily="34" charset="0"/>
            </a:endParaRPr>
          </a:p>
        </p:txBody>
      </p:sp>
      <p:sp>
        <p:nvSpPr>
          <p:cNvPr id="24" name="Slide Number Placeholder 11"/>
          <p:cNvSpPr>
            <a:spLocks noGrp="1"/>
          </p:cNvSpPr>
          <p:nvPr>
            <p:ph type="sldNum" sz="quarter" idx="12"/>
          </p:nvPr>
        </p:nvSpPr>
        <p:spPr>
          <a:xfrm>
            <a:off x="6948264" y="6400800"/>
            <a:ext cx="2133600" cy="476250"/>
          </a:xfrm>
        </p:spPr>
        <p:txBody>
          <a:bodyPr/>
          <a:lstStyle/>
          <a:p>
            <a:pPr>
              <a:defRPr/>
            </a:pPr>
            <a:fld id="{CEC6A2DF-9D52-49B0-96A0-02EA153F4BB8}" type="slidenum">
              <a:rPr lang="en-US">
                <a:solidFill>
                  <a:prstClr val="black"/>
                </a:solidFill>
                <a:latin typeface="Times New Roman"/>
                <a:ea typeface="黑体"/>
                <a:cs typeface="Arial"/>
              </a:rPr>
              <a:pPr>
                <a:defRPr/>
              </a:pPr>
              <a:t>11</a:t>
            </a:fld>
            <a:endParaRPr lang="en-US" dirty="0">
              <a:solidFill>
                <a:prstClr val="black"/>
              </a:solidFill>
              <a:latin typeface="Times New Roman"/>
              <a:ea typeface="黑体"/>
              <a:cs typeface="Arial"/>
            </a:endParaRPr>
          </a:p>
        </p:txBody>
      </p:sp>
      <p:sp>
        <p:nvSpPr>
          <p:cNvPr id="31" name="Rectangle 2"/>
          <p:cNvSpPr txBox="1">
            <a:spLocks noChangeArrowheads="1"/>
          </p:cNvSpPr>
          <p:nvPr/>
        </p:nvSpPr>
        <p:spPr bwMode="auto">
          <a:xfrm>
            <a:off x="810257" y="5715000"/>
            <a:ext cx="7663183" cy="1135318"/>
          </a:xfrm>
          <a:prstGeom prst="rect">
            <a:avLst/>
          </a:prstGeom>
          <a:noFill/>
          <a:ln w="9525">
            <a:noFill/>
            <a:miter lim="800000"/>
            <a:headEnd/>
            <a:tailEnd/>
          </a:ln>
        </p:spPr>
        <p:txBody>
          <a:bodyPr anchor="ctr"/>
          <a:lstStyle/>
          <a:p>
            <a:pPr algn="ctr" fontAlgn="base">
              <a:spcBef>
                <a:spcPct val="0"/>
              </a:spcBef>
              <a:spcAft>
                <a:spcPct val="0"/>
              </a:spcAft>
            </a:pPr>
            <a:endParaRPr lang="en-US" sz="2800" b="1" i="1" dirty="0" smtClean="0">
              <a:solidFill>
                <a:srgbClr val="FF0000"/>
              </a:solidFill>
              <a:latin typeface="Arial" charset="0"/>
            </a:endParaRPr>
          </a:p>
          <a:p>
            <a:pPr algn="ctr" fontAlgn="base">
              <a:spcBef>
                <a:spcPct val="0"/>
              </a:spcBef>
              <a:spcAft>
                <a:spcPct val="0"/>
              </a:spcAft>
            </a:pPr>
            <a:r>
              <a:rPr lang="zh-CN" altLang="en-US" sz="2800" b="1" i="1" dirty="0" smtClean="0">
                <a:solidFill>
                  <a:srgbClr val="FF0000"/>
                </a:solidFill>
                <a:latin typeface="Arial" charset="0"/>
              </a:rPr>
              <a:t>有效的 </a:t>
            </a:r>
            <a:r>
              <a:rPr lang="en-US" sz="2800" b="1" i="1" dirty="0" smtClean="0">
                <a:solidFill>
                  <a:srgbClr val="0000FF"/>
                </a:solidFill>
                <a:latin typeface="Arial" charset="0"/>
              </a:rPr>
              <a:t>PM</a:t>
            </a:r>
            <a:r>
              <a:rPr lang="en-US" sz="2800" b="1" i="1" baseline="-25000" dirty="0" smtClean="0">
                <a:solidFill>
                  <a:srgbClr val="0000FF"/>
                </a:solidFill>
                <a:latin typeface="Arial" charset="0"/>
              </a:rPr>
              <a:t>2.5</a:t>
            </a:r>
            <a:r>
              <a:rPr lang="en-US" sz="2800" b="1" i="1" dirty="0" smtClean="0">
                <a:solidFill>
                  <a:srgbClr val="0000FF"/>
                </a:solidFill>
                <a:latin typeface="Arial" charset="0"/>
              </a:rPr>
              <a:t> &amp; O</a:t>
            </a:r>
            <a:r>
              <a:rPr lang="en-US" sz="2000" b="1" i="1" baseline="-25000" dirty="0" smtClean="0">
                <a:solidFill>
                  <a:srgbClr val="0000FF"/>
                </a:solidFill>
                <a:latin typeface="Arial" charset="0"/>
              </a:rPr>
              <a:t>3</a:t>
            </a:r>
            <a:r>
              <a:rPr lang="en-US" sz="2800" b="1" i="1" dirty="0" smtClean="0">
                <a:solidFill>
                  <a:srgbClr val="0000FF"/>
                </a:solidFill>
                <a:latin typeface="Arial" charset="0"/>
              </a:rPr>
              <a:t> </a:t>
            </a:r>
            <a:r>
              <a:rPr lang="zh-CN" altLang="en-US" sz="2800" b="1" i="1" dirty="0" smtClean="0">
                <a:solidFill>
                  <a:srgbClr val="FF0000"/>
                </a:solidFill>
                <a:latin typeface="Arial" charset="0"/>
              </a:rPr>
              <a:t>控制策略</a:t>
            </a:r>
            <a:r>
              <a:rPr lang="en-US" sz="2800" b="1" i="1" dirty="0" smtClean="0">
                <a:solidFill>
                  <a:srgbClr val="FF0000"/>
                </a:solidFill>
                <a:latin typeface="Arial" charset="0"/>
              </a:rPr>
              <a:t> </a:t>
            </a:r>
          </a:p>
          <a:p>
            <a:pPr algn="ctr" fontAlgn="base">
              <a:spcBef>
                <a:spcPct val="0"/>
              </a:spcBef>
              <a:spcAft>
                <a:spcPct val="0"/>
              </a:spcAft>
            </a:pPr>
            <a:r>
              <a:rPr lang="zh-CN" altLang="en-US" sz="2800" b="1" i="1" dirty="0" smtClean="0">
                <a:solidFill>
                  <a:srgbClr val="FF0000"/>
                </a:solidFill>
                <a:latin typeface="Arial" charset="0"/>
              </a:rPr>
              <a:t>需要科学合理的评估技术手段支撑</a:t>
            </a:r>
            <a:endParaRPr lang="en-US" sz="2800" b="1" i="1" dirty="0">
              <a:solidFill>
                <a:srgbClr val="FF0000"/>
              </a:solidFill>
              <a:latin typeface="Arial" charset="0"/>
            </a:endParaRPr>
          </a:p>
          <a:p>
            <a:pPr algn="ctr" fontAlgn="base">
              <a:spcBef>
                <a:spcPct val="0"/>
              </a:spcBef>
              <a:spcAft>
                <a:spcPct val="0"/>
              </a:spcAft>
            </a:pPr>
            <a:endParaRPr lang="en-US" sz="2800" b="1" i="1" dirty="0">
              <a:solidFill>
                <a:srgbClr val="FF0000"/>
              </a:solidFill>
              <a:latin typeface="Arial" charset="0"/>
            </a:endParaRPr>
          </a:p>
        </p:txBody>
      </p:sp>
      <p:sp>
        <p:nvSpPr>
          <p:cNvPr id="32" name="Text Box 26"/>
          <p:cNvSpPr txBox="1">
            <a:spLocks noChangeArrowheads="1"/>
          </p:cNvSpPr>
          <p:nvPr/>
        </p:nvSpPr>
        <p:spPr bwMode="auto">
          <a:xfrm>
            <a:off x="5803968" y="1115452"/>
            <a:ext cx="2629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rgbClr val="FF0000"/>
                </a:solidFill>
                <a:latin typeface="Times New Roman" pitchFamily="18" charset="0"/>
                <a:ea typeface="宋体" pitchFamily="2" charset="-122"/>
              </a:defRPr>
            </a:lvl1pPr>
            <a:lvl2pPr marL="742950" indent="-285750" eaLnBrk="0" hangingPunct="0">
              <a:defRPr kumimoji="1" sz="1600" b="1">
                <a:solidFill>
                  <a:srgbClr val="FF0000"/>
                </a:solidFill>
                <a:latin typeface="Times New Roman" pitchFamily="18" charset="0"/>
                <a:ea typeface="宋体" pitchFamily="2" charset="-122"/>
              </a:defRPr>
            </a:lvl2pPr>
            <a:lvl3pPr marL="1143000" indent="-228600" eaLnBrk="0" hangingPunct="0">
              <a:defRPr kumimoji="1" sz="1600" b="1">
                <a:solidFill>
                  <a:srgbClr val="FF0000"/>
                </a:solidFill>
                <a:latin typeface="Times New Roman" pitchFamily="18" charset="0"/>
                <a:ea typeface="宋体" pitchFamily="2" charset="-122"/>
              </a:defRPr>
            </a:lvl3pPr>
            <a:lvl4pPr marL="1600200" indent="-228600" eaLnBrk="0" hangingPunct="0">
              <a:defRPr kumimoji="1" sz="1600" b="1">
                <a:solidFill>
                  <a:srgbClr val="FF0000"/>
                </a:solidFill>
                <a:latin typeface="Times New Roman" pitchFamily="18" charset="0"/>
                <a:ea typeface="宋体" pitchFamily="2" charset="-122"/>
              </a:defRPr>
            </a:lvl4pPr>
            <a:lvl5pPr marL="2057400" indent="-228600" eaLnBrk="0" hangingPunct="0">
              <a:defRPr kumimoji="1" sz="16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9pPr>
          </a:lstStyle>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编制空气污染控制策略</a:t>
            </a:r>
            <a:r>
              <a:rPr lang="en-US" altLang="zh-CN" sz="1800" dirty="0" smtClean="0">
                <a:solidFill>
                  <a:prstClr val="black"/>
                </a:solidFill>
                <a:latin typeface="Arial" panose="020B0604020202020204" pitchFamily="34" charset="0"/>
                <a:cs typeface="Arial" panose="020B0604020202020204" pitchFamily="34" charset="0"/>
              </a:rPr>
              <a:t> </a:t>
            </a:r>
          </a:p>
        </p:txBody>
      </p:sp>
      <p:sp>
        <p:nvSpPr>
          <p:cNvPr id="33" name="Text Box 26"/>
          <p:cNvSpPr txBox="1">
            <a:spLocks noChangeArrowheads="1"/>
          </p:cNvSpPr>
          <p:nvPr/>
        </p:nvSpPr>
        <p:spPr bwMode="auto">
          <a:xfrm>
            <a:off x="6045925" y="4941553"/>
            <a:ext cx="25585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rgbClr val="FF0000"/>
                </a:solidFill>
                <a:latin typeface="Times New Roman" pitchFamily="18" charset="0"/>
                <a:ea typeface="宋体" pitchFamily="2" charset="-122"/>
              </a:defRPr>
            </a:lvl1pPr>
            <a:lvl2pPr marL="742950" indent="-285750" eaLnBrk="0" hangingPunct="0">
              <a:defRPr kumimoji="1" sz="1600" b="1">
                <a:solidFill>
                  <a:srgbClr val="FF0000"/>
                </a:solidFill>
                <a:latin typeface="Times New Roman" pitchFamily="18" charset="0"/>
                <a:ea typeface="宋体" pitchFamily="2" charset="-122"/>
              </a:defRPr>
            </a:lvl2pPr>
            <a:lvl3pPr marL="1143000" indent="-228600" eaLnBrk="0" hangingPunct="0">
              <a:defRPr kumimoji="1" sz="1600" b="1">
                <a:solidFill>
                  <a:srgbClr val="FF0000"/>
                </a:solidFill>
                <a:latin typeface="Times New Roman" pitchFamily="18" charset="0"/>
                <a:ea typeface="宋体" pitchFamily="2" charset="-122"/>
              </a:defRPr>
            </a:lvl3pPr>
            <a:lvl4pPr marL="1600200" indent="-228600" eaLnBrk="0" hangingPunct="0">
              <a:defRPr kumimoji="1" sz="1600" b="1">
                <a:solidFill>
                  <a:srgbClr val="FF0000"/>
                </a:solidFill>
                <a:latin typeface="Times New Roman" pitchFamily="18" charset="0"/>
                <a:ea typeface="宋体" pitchFamily="2" charset="-122"/>
              </a:defRPr>
            </a:lvl4pPr>
            <a:lvl5pPr marL="2057400" indent="-228600" eaLnBrk="0" hangingPunct="0">
              <a:defRPr kumimoji="1" sz="16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9pPr>
          </a:lstStyle>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评估空气质量的改善</a:t>
            </a:r>
            <a:r>
              <a:rPr lang="en-US" altLang="zh-CN" sz="1800" dirty="0" smtClean="0">
                <a:solidFill>
                  <a:prstClr val="black"/>
                </a:solidFill>
                <a:latin typeface="Arial" panose="020B0604020202020204" pitchFamily="34" charset="0"/>
                <a:cs typeface="Arial" panose="020B0604020202020204" pitchFamily="34" charset="0"/>
              </a:rPr>
              <a:t> &amp; </a:t>
            </a:r>
            <a:br>
              <a:rPr lang="en-US" altLang="zh-CN" sz="1800" dirty="0" smtClean="0">
                <a:solidFill>
                  <a:prstClr val="black"/>
                </a:solidFill>
                <a:latin typeface="Arial" panose="020B0604020202020204" pitchFamily="34" charset="0"/>
                <a:cs typeface="Arial" panose="020B0604020202020204" pitchFamily="34" charset="0"/>
              </a:rPr>
            </a:br>
            <a:r>
              <a:rPr lang="zh-CN" altLang="en-US" sz="1800" dirty="0" smtClean="0">
                <a:solidFill>
                  <a:prstClr val="black"/>
                </a:solidFill>
                <a:latin typeface="Arial" panose="020B0604020202020204" pitchFamily="34" charset="0"/>
                <a:cs typeface="Arial" panose="020B0604020202020204" pitchFamily="34" charset="0"/>
              </a:rPr>
              <a:t>目标的可达性</a:t>
            </a:r>
            <a:endParaRPr lang="en-US" altLang="zh-CN" sz="1800" dirty="0" smtClean="0">
              <a:solidFill>
                <a:prstClr val="black"/>
              </a:solidFill>
              <a:latin typeface="Arial" panose="020B0604020202020204" pitchFamily="34" charset="0"/>
              <a:cs typeface="Arial" panose="020B0604020202020204" pitchFamily="34" charset="0"/>
            </a:endParaRPr>
          </a:p>
          <a:p>
            <a:pPr algn="ctr" eaLnBrk="1" fontAlgn="base" hangingPunct="1">
              <a:spcAft>
                <a:spcPct val="0"/>
              </a:spcAft>
            </a:pPr>
            <a:endParaRPr lang="zh-CN" altLang="en-US" sz="1800" dirty="0">
              <a:solidFill>
                <a:prstClr val="black"/>
              </a:solidFill>
              <a:latin typeface="Arial" panose="020B0604020202020204" pitchFamily="34" charset="0"/>
              <a:cs typeface="Arial" panose="020B0604020202020204" pitchFamily="34" charset="0"/>
            </a:endParaRPr>
          </a:p>
        </p:txBody>
      </p:sp>
      <p:sp>
        <p:nvSpPr>
          <p:cNvPr id="34" name="Text Box 26"/>
          <p:cNvSpPr txBox="1">
            <a:spLocks noChangeArrowheads="1"/>
          </p:cNvSpPr>
          <p:nvPr/>
        </p:nvSpPr>
        <p:spPr bwMode="auto">
          <a:xfrm>
            <a:off x="1562284" y="5012497"/>
            <a:ext cx="3519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rgbClr val="FF0000"/>
                </a:solidFill>
                <a:latin typeface="Times New Roman" pitchFamily="18" charset="0"/>
                <a:ea typeface="宋体" pitchFamily="2" charset="-122"/>
              </a:defRPr>
            </a:lvl1pPr>
            <a:lvl2pPr marL="742950" indent="-285750" eaLnBrk="0" hangingPunct="0">
              <a:defRPr kumimoji="1" sz="1600" b="1">
                <a:solidFill>
                  <a:srgbClr val="FF0000"/>
                </a:solidFill>
                <a:latin typeface="Times New Roman" pitchFamily="18" charset="0"/>
                <a:ea typeface="宋体" pitchFamily="2" charset="-122"/>
              </a:defRPr>
            </a:lvl2pPr>
            <a:lvl3pPr marL="1143000" indent="-228600" eaLnBrk="0" hangingPunct="0">
              <a:defRPr kumimoji="1" sz="1600" b="1">
                <a:solidFill>
                  <a:srgbClr val="FF0000"/>
                </a:solidFill>
                <a:latin typeface="Times New Roman" pitchFamily="18" charset="0"/>
                <a:ea typeface="宋体" pitchFamily="2" charset="-122"/>
              </a:defRPr>
            </a:lvl3pPr>
            <a:lvl4pPr marL="1600200" indent="-228600" eaLnBrk="0" hangingPunct="0">
              <a:defRPr kumimoji="1" sz="1600" b="1">
                <a:solidFill>
                  <a:srgbClr val="FF0000"/>
                </a:solidFill>
                <a:latin typeface="Times New Roman" pitchFamily="18" charset="0"/>
                <a:ea typeface="宋体" pitchFamily="2" charset="-122"/>
              </a:defRPr>
            </a:lvl4pPr>
            <a:lvl5pPr marL="2057400" indent="-228600" eaLnBrk="0" hangingPunct="0">
              <a:defRPr kumimoji="1" sz="16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9pPr>
          </a:lstStyle>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估算健康效益</a:t>
            </a:r>
            <a:r>
              <a:rPr lang="en-US" altLang="zh-CN" sz="1800" dirty="0" smtClean="0">
                <a:solidFill>
                  <a:prstClr val="black"/>
                </a:solidFill>
                <a:latin typeface="Arial" panose="020B0604020202020204" pitchFamily="34" charset="0"/>
                <a:cs typeface="Arial" panose="020B0604020202020204" pitchFamily="34" charset="0"/>
              </a:rPr>
              <a:t>&amp;</a:t>
            </a:r>
          </a:p>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经济成本效益</a:t>
            </a:r>
            <a:endParaRPr lang="zh-CN" altLang="en-US" sz="1800" dirty="0">
              <a:solidFill>
                <a:prstClr val="black"/>
              </a:solidFill>
              <a:latin typeface="Arial" panose="020B0604020202020204" pitchFamily="34" charset="0"/>
              <a:cs typeface="Arial" panose="020B0604020202020204" pitchFamily="34" charset="0"/>
            </a:endParaRPr>
          </a:p>
        </p:txBody>
      </p:sp>
      <p:sp>
        <p:nvSpPr>
          <p:cNvPr id="35" name="Text Box 26"/>
          <p:cNvSpPr txBox="1">
            <a:spLocks noChangeArrowheads="1"/>
          </p:cNvSpPr>
          <p:nvPr/>
        </p:nvSpPr>
        <p:spPr bwMode="auto">
          <a:xfrm>
            <a:off x="-39143" y="1844824"/>
            <a:ext cx="2629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rgbClr val="FF0000"/>
                </a:solidFill>
                <a:latin typeface="Times New Roman" pitchFamily="18" charset="0"/>
                <a:ea typeface="宋体" pitchFamily="2" charset="-122"/>
              </a:defRPr>
            </a:lvl1pPr>
            <a:lvl2pPr marL="742950" indent="-285750" eaLnBrk="0" hangingPunct="0">
              <a:defRPr kumimoji="1" sz="1600" b="1">
                <a:solidFill>
                  <a:srgbClr val="FF0000"/>
                </a:solidFill>
                <a:latin typeface="Times New Roman" pitchFamily="18" charset="0"/>
                <a:ea typeface="宋体" pitchFamily="2" charset="-122"/>
              </a:defRPr>
            </a:lvl2pPr>
            <a:lvl3pPr marL="1143000" indent="-228600" eaLnBrk="0" hangingPunct="0">
              <a:defRPr kumimoji="1" sz="1600" b="1">
                <a:solidFill>
                  <a:srgbClr val="FF0000"/>
                </a:solidFill>
                <a:latin typeface="Times New Roman" pitchFamily="18" charset="0"/>
                <a:ea typeface="宋体" pitchFamily="2" charset="-122"/>
              </a:defRPr>
            </a:lvl3pPr>
            <a:lvl4pPr marL="1600200" indent="-228600" eaLnBrk="0" hangingPunct="0">
              <a:defRPr kumimoji="1" sz="1600" b="1">
                <a:solidFill>
                  <a:srgbClr val="FF0000"/>
                </a:solidFill>
                <a:latin typeface="Times New Roman" pitchFamily="18" charset="0"/>
                <a:ea typeface="宋体" pitchFamily="2" charset="-122"/>
              </a:defRPr>
            </a:lvl4pPr>
            <a:lvl5pPr marL="2057400" indent="-228600" eaLnBrk="0" hangingPunct="0">
              <a:defRPr kumimoji="1" sz="16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defRPr kumimoji="1" sz="1600" b="1">
                <a:solidFill>
                  <a:srgbClr val="FF0000"/>
                </a:solidFill>
                <a:latin typeface="Times New Roman" pitchFamily="18" charset="0"/>
                <a:ea typeface="宋体" pitchFamily="2" charset="-122"/>
              </a:defRPr>
            </a:lvl9pPr>
          </a:lstStyle>
          <a:p>
            <a:pPr algn="ctr" eaLnBrk="1" fontAlgn="base" hangingPunct="1">
              <a:spcAft>
                <a:spcPct val="0"/>
              </a:spcAft>
            </a:pPr>
            <a:r>
              <a:rPr lang="zh-CN" altLang="en-US" sz="1800" dirty="0" smtClean="0">
                <a:solidFill>
                  <a:prstClr val="black"/>
                </a:solidFill>
                <a:latin typeface="Arial" panose="020B0604020202020204" pitchFamily="34" charset="0"/>
                <a:cs typeface="Arial" panose="020B0604020202020204" pitchFamily="34" charset="0"/>
              </a:rPr>
              <a:t>空气污染控制策略实施</a:t>
            </a:r>
            <a:endParaRPr lang="zh-CN" altLang="en-US" sz="18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195736" y="2971800"/>
            <a:ext cx="4817345"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fontAlgn="base">
              <a:spcBef>
                <a:spcPct val="0"/>
              </a:spcBef>
              <a:spcAft>
                <a:spcPct val="0"/>
              </a:spcAft>
            </a:pPr>
            <a:r>
              <a:rPr lang="zh-CN" altLang="en-US" sz="3600" b="1" i="1" dirty="0" smtClean="0">
                <a:solidFill>
                  <a:srgbClr val="0000FF"/>
                </a:solidFill>
                <a:latin typeface="Arial Black" panose="020B0A04020102020204" pitchFamily="34" charset="0"/>
              </a:rPr>
              <a:t>科学评估技术支撑体系</a:t>
            </a:r>
            <a:endParaRPr lang="en-US" sz="360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311215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P spid="33" grpId="0"/>
      <p:bldP spid="34" grpId="0"/>
      <p:bldP spid="3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6"/>
          <p:cNvSpPr/>
          <p:nvPr/>
        </p:nvSpPr>
        <p:spPr>
          <a:xfrm>
            <a:off x="228600" y="838200"/>
            <a:ext cx="1878011" cy="692126"/>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solidFill>
            <a:srgbClr val="CCFFFF"/>
          </a:solidFill>
          <a:ln>
            <a:solidFill>
              <a:schemeClr val="tx1"/>
            </a:solid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en-US" altLang="zh-CN" sz="3600" b="1" dirty="0" err="1" smtClean="0">
                <a:solidFill>
                  <a:srgbClr val="7030A0"/>
                </a:solidFill>
              </a:rPr>
              <a:t>CoST</a:t>
            </a:r>
            <a:endParaRPr lang="en-US" sz="3600" b="1" dirty="0">
              <a:solidFill>
                <a:srgbClr val="7030A0"/>
              </a:solidFill>
            </a:endParaRPr>
          </a:p>
        </p:txBody>
      </p:sp>
      <p:sp>
        <p:nvSpPr>
          <p:cNvPr id="9" name="Freeform 8"/>
          <p:cNvSpPr/>
          <p:nvPr/>
        </p:nvSpPr>
        <p:spPr>
          <a:xfrm>
            <a:off x="3200400" y="1513820"/>
            <a:ext cx="2209815" cy="692126"/>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solidFill>
            <a:srgbClr val="FFFFCC"/>
          </a:solidFill>
          <a:ln>
            <a:solidFill>
              <a:schemeClr val="tx1"/>
            </a:solidFill>
          </a:ln>
        </p:spPr>
        <p:style>
          <a:lnRef idx="0">
            <a:schemeClr val="lt1">
              <a:hueOff val="0"/>
              <a:satOff val="0"/>
              <a:lumOff val="0"/>
              <a:alphaOff val="0"/>
            </a:schemeClr>
          </a:lnRef>
          <a:fillRef idx="1">
            <a:schemeClr val="accent2">
              <a:shade val="50000"/>
              <a:hueOff val="0"/>
              <a:satOff val="-16266"/>
              <a:lumOff val="26389"/>
              <a:alphaOff val="0"/>
            </a:schemeClr>
          </a:fillRef>
          <a:effectRef idx="2">
            <a:schemeClr val="accent2">
              <a:shade val="50000"/>
              <a:hueOff val="0"/>
              <a:satOff val="-16266"/>
              <a:lumOff val="26389"/>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spcBef>
                <a:spcPct val="0"/>
              </a:spcBef>
            </a:pPr>
            <a:r>
              <a:rPr lang="en-US" sz="2000" b="1" dirty="0" smtClean="0">
                <a:solidFill>
                  <a:srgbClr val="0000FF"/>
                </a:solidFill>
              </a:rPr>
              <a:t>CMAQ/RSM</a:t>
            </a:r>
          </a:p>
          <a:p>
            <a:pPr algn="ctr" defTabSz="977900" fontAlgn="base">
              <a:spcBef>
                <a:spcPct val="0"/>
              </a:spcBef>
            </a:pPr>
            <a:r>
              <a:rPr lang="zh-CN" altLang="en-US" sz="2000" b="1" dirty="0" smtClean="0">
                <a:solidFill>
                  <a:srgbClr val="0000FF"/>
                </a:solidFill>
              </a:rPr>
              <a:t>实时空气质量模拟</a:t>
            </a:r>
            <a:endParaRPr lang="en-US" sz="2000" b="1" dirty="0">
              <a:solidFill>
                <a:srgbClr val="0000FF"/>
              </a:solidFill>
            </a:endParaRPr>
          </a:p>
        </p:txBody>
      </p:sp>
      <p:sp>
        <p:nvSpPr>
          <p:cNvPr id="12" name="Freeform 11"/>
          <p:cNvSpPr/>
          <p:nvPr/>
        </p:nvSpPr>
        <p:spPr>
          <a:xfrm>
            <a:off x="6629400" y="838200"/>
            <a:ext cx="2362200" cy="692126"/>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ln>
            <a:solidFill>
              <a:schemeClr val="tx1"/>
            </a:solidFill>
          </a:ln>
        </p:spPr>
        <p:style>
          <a:lnRef idx="0">
            <a:schemeClr val="lt1">
              <a:hueOff val="0"/>
              <a:satOff val="0"/>
              <a:lumOff val="0"/>
              <a:alphaOff val="0"/>
            </a:schemeClr>
          </a:lnRef>
          <a:fillRef idx="1">
            <a:schemeClr val="accent2">
              <a:shade val="50000"/>
              <a:hueOff val="0"/>
              <a:satOff val="-32532"/>
              <a:lumOff val="52778"/>
              <a:alphaOff val="0"/>
            </a:schemeClr>
          </a:fillRef>
          <a:effectRef idx="2">
            <a:schemeClr val="accent2">
              <a:shade val="50000"/>
              <a:hueOff val="0"/>
              <a:satOff val="-32532"/>
              <a:lumOff val="52778"/>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spcBef>
                <a:spcPct val="0"/>
              </a:spcBef>
            </a:pPr>
            <a:r>
              <a:rPr lang="en-US" sz="2400" b="1" dirty="0" err="1" smtClean="0">
                <a:solidFill>
                  <a:srgbClr val="FF0000"/>
                </a:solidFill>
              </a:rPr>
              <a:t>BenMAP</a:t>
            </a:r>
            <a:endParaRPr lang="en-US" sz="2400" b="1" dirty="0" smtClean="0">
              <a:solidFill>
                <a:srgbClr val="FF0000"/>
              </a:solidFill>
            </a:endParaRPr>
          </a:p>
          <a:p>
            <a:pPr algn="ctr" defTabSz="977900" fontAlgn="base">
              <a:spcBef>
                <a:spcPct val="0"/>
              </a:spcBef>
            </a:pPr>
            <a:r>
              <a:rPr lang="zh-CN" altLang="en-US" sz="2400" b="1" dirty="0">
                <a:solidFill>
                  <a:srgbClr val="FF0000"/>
                </a:solidFill>
              </a:rPr>
              <a:t>健康效益</a:t>
            </a:r>
            <a:endParaRPr lang="en-US" sz="2400" b="1" dirty="0">
              <a:solidFill>
                <a:srgbClr val="FF0000"/>
              </a:solidFill>
            </a:endParaRPr>
          </a:p>
        </p:txBody>
      </p:sp>
      <p:sp>
        <p:nvSpPr>
          <p:cNvPr id="14" name="Freeform 13"/>
          <p:cNvSpPr/>
          <p:nvPr/>
        </p:nvSpPr>
        <p:spPr>
          <a:xfrm>
            <a:off x="3352800" y="751820"/>
            <a:ext cx="1981200" cy="692126"/>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solidFill>
            <a:srgbClr val="FFC000"/>
          </a:solidFill>
          <a:ln>
            <a:solidFill>
              <a:schemeClr val="tx1"/>
            </a:solidFill>
          </a:ln>
        </p:spPr>
        <p:style>
          <a:lnRef idx="0">
            <a:schemeClr val="lt1">
              <a:hueOff val="0"/>
              <a:satOff val="0"/>
              <a:lumOff val="0"/>
              <a:alphaOff val="0"/>
            </a:schemeClr>
          </a:lnRef>
          <a:fillRef idx="1">
            <a:schemeClr val="accent2">
              <a:shade val="50000"/>
              <a:hueOff val="0"/>
              <a:satOff val="-16266"/>
              <a:lumOff val="26389"/>
              <a:alphaOff val="0"/>
            </a:schemeClr>
          </a:fillRef>
          <a:effectRef idx="2">
            <a:schemeClr val="accent2">
              <a:shade val="50000"/>
              <a:hueOff val="0"/>
              <a:satOff val="-16266"/>
              <a:lumOff val="26389"/>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spcBef>
                <a:spcPct val="0"/>
              </a:spcBef>
            </a:pPr>
            <a:r>
              <a:rPr lang="en-US" altLang="zh-CN" sz="2400" b="1" dirty="0" smtClean="0">
                <a:solidFill>
                  <a:srgbClr val="0000FF"/>
                </a:solidFill>
              </a:rPr>
              <a:t>SMAT</a:t>
            </a:r>
          </a:p>
          <a:p>
            <a:pPr algn="ctr" defTabSz="977900" fontAlgn="base">
              <a:spcBef>
                <a:spcPct val="0"/>
              </a:spcBef>
            </a:pPr>
            <a:r>
              <a:rPr lang="zh-CN" altLang="en-US" sz="2400" b="1" dirty="0" smtClean="0">
                <a:solidFill>
                  <a:srgbClr val="0000FF"/>
                </a:solidFill>
              </a:rPr>
              <a:t>空气质量达标</a:t>
            </a:r>
            <a:endParaRPr lang="en-US" sz="2400" b="1" dirty="0">
              <a:solidFill>
                <a:srgbClr val="0000FF"/>
              </a:solidFill>
            </a:endParaRPr>
          </a:p>
        </p:txBody>
      </p:sp>
      <p:sp>
        <p:nvSpPr>
          <p:cNvPr id="28" name="Left Arrow 27"/>
          <p:cNvSpPr/>
          <p:nvPr/>
        </p:nvSpPr>
        <p:spPr>
          <a:xfrm rot="10800000">
            <a:off x="2362200" y="1186047"/>
            <a:ext cx="872931" cy="261752"/>
          </a:xfrm>
          <a:prstGeom prst="leftArrow">
            <a:avLst>
              <a:gd name="adj1" fmla="val 60000"/>
              <a:gd name="adj2" fmla="val 50000"/>
            </a:avLst>
          </a:prstGeom>
          <a:solidFill>
            <a:srgbClr val="FFFF00"/>
          </a:solidFill>
          <a:ln>
            <a:solidFill>
              <a:srgbClr val="FFC00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p:style>
      </p:sp>
      <p:sp>
        <p:nvSpPr>
          <p:cNvPr id="29" name="Left Arrow 28"/>
          <p:cNvSpPr/>
          <p:nvPr/>
        </p:nvSpPr>
        <p:spPr>
          <a:xfrm rot="10800000">
            <a:off x="5554609" y="1143001"/>
            <a:ext cx="922391" cy="233762"/>
          </a:xfrm>
          <a:prstGeom prst="leftArrow">
            <a:avLst>
              <a:gd name="adj1" fmla="val 60000"/>
              <a:gd name="adj2" fmla="val 50000"/>
            </a:avLst>
          </a:prstGeom>
          <a:solidFill>
            <a:srgbClr val="FFFF00"/>
          </a:solidFill>
          <a:ln>
            <a:solidFill>
              <a:srgbClr val="FFC00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shade val="90000"/>
              <a:hueOff val="0"/>
              <a:satOff val="-14999"/>
              <a:lumOff val="20428"/>
              <a:alphaOff val="0"/>
            </a:schemeClr>
          </a:lnRef>
          <a:fillRef idx="1">
            <a:schemeClr val="accent2">
              <a:shade val="90000"/>
              <a:hueOff val="0"/>
              <a:satOff val="-14999"/>
              <a:lumOff val="20428"/>
              <a:alphaOff val="0"/>
            </a:schemeClr>
          </a:fillRef>
          <a:effectRef idx="0">
            <a:schemeClr val="accent2">
              <a:shade val="90000"/>
              <a:hueOff val="0"/>
              <a:satOff val="-14999"/>
              <a:lumOff val="20428"/>
              <a:alphaOff val="0"/>
            </a:schemeClr>
          </a:effectRef>
          <a:fontRef idx="minor"/>
        </p:style>
      </p:sp>
      <p:sp>
        <p:nvSpPr>
          <p:cNvPr id="30" name="Rectangle 29"/>
          <p:cNvSpPr/>
          <p:nvPr/>
        </p:nvSpPr>
        <p:spPr>
          <a:xfrm>
            <a:off x="439160" y="1600200"/>
            <a:ext cx="1396536" cy="707886"/>
          </a:xfrm>
          <a:prstGeom prst="rect">
            <a:avLst/>
          </a:prstGeom>
        </p:spPr>
        <p:txBody>
          <a:bodyPr wrap="none">
            <a:spAutoFit/>
          </a:bodyPr>
          <a:lstStyle/>
          <a:p>
            <a:pPr algn="ctr" fontAlgn="base">
              <a:spcBef>
                <a:spcPct val="0"/>
              </a:spcBef>
              <a:spcAft>
                <a:spcPct val="0"/>
              </a:spcAft>
            </a:pPr>
            <a:r>
              <a:rPr lang="zh-CN" altLang="en-US" sz="2000" b="1" dirty="0" smtClean="0">
                <a:solidFill>
                  <a:srgbClr val="5D2884"/>
                </a:solidFill>
              </a:rPr>
              <a:t>减排技术</a:t>
            </a:r>
            <a:r>
              <a:rPr lang="en-US" altLang="zh-CN" sz="2000" b="1" dirty="0" smtClean="0">
                <a:solidFill>
                  <a:srgbClr val="5D2884"/>
                </a:solidFill>
              </a:rPr>
              <a:t/>
            </a:r>
            <a:br>
              <a:rPr lang="en-US" altLang="zh-CN" sz="2000" b="1" dirty="0" smtClean="0">
                <a:solidFill>
                  <a:srgbClr val="5D2884"/>
                </a:solidFill>
              </a:rPr>
            </a:br>
            <a:r>
              <a:rPr lang="en-US" altLang="zh-CN" sz="2000" b="1" dirty="0" smtClean="0">
                <a:solidFill>
                  <a:srgbClr val="5D2884"/>
                </a:solidFill>
              </a:rPr>
              <a:t>&amp;</a:t>
            </a:r>
            <a:r>
              <a:rPr lang="zh-CN" altLang="en-US" sz="2000" b="1" dirty="0" smtClean="0">
                <a:solidFill>
                  <a:srgbClr val="5D2884"/>
                </a:solidFill>
              </a:rPr>
              <a:t>成本评估</a:t>
            </a:r>
            <a:endParaRPr lang="en-US" sz="2000" b="1" dirty="0">
              <a:solidFill>
                <a:srgbClr val="5D2884"/>
              </a:solidFill>
            </a:endParaRPr>
          </a:p>
        </p:txBody>
      </p:sp>
      <p:sp>
        <p:nvSpPr>
          <p:cNvPr id="31" name="Rectangle 30"/>
          <p:cNvSpPr/>
          <p:nvPr/>
        </p:nvSpPr>
        <p:spPr>
          <a:xfrm>
            <a:off x="3048000" y="2177534"/>
            <a:ext cx="2514600" cy="461665"/>
          </a:xfrm>
          <a:prstGeom prst="rect">
            <a:avLst/>
          </a:prstGeom>
        </p:spPr>
        <p:txBody>
          <a:bodyPr wrap="square">
            <a:spAutoFit/>
          </a:bodyPr>
          <a:lstStyle/>
          <a:p>
            <a:pPr algn="ctr" fontAlgn="base">
              <a:spcBef>
                <a:spcPct val="0"/>
              </a:spcBef>
              <a:spcAft>
                <a:spcPct val="0"/>
              </a:spcAft>
            </a:pPr>
            <a:r>
              <a:rPr lang="zh-CN" altLang="en-US" sz="2400" b="1" dirty="0" smtClean="0">
                <a:solidFill>
                  <a:srgbClr val="0000FF"/>
                </a:solidFill>
              </a:rPr>
              <a:t>环境效益</a:t>
            </a:r>
            <a:endParaRPr lang="en-US" sz="2400" dirty="0">
              <a:solidFill>
                <a:srgbClr val="0000FF"/>
              </a:solidFill>
            </a:endParaRPr>
          </a:p>
        </p:txBody>
      </p:sp>
      <p:sp>
        <p:nvSpPr>
          <p:cNvPr id="32" name="Rectangle 31"/>
          <p:cNvSpPr/>
          <p:nvPr/>
        </p:nvSpPr>
        <p:spPr>
          <a:xfrm>
            <a:off x="3568519" y="395372"/>
            <a:ext cx="1569660" cy="369332"/>
          </a:xfrm>
          <a:prstGeom prst="rect">
            <a:avLst/>
          </a:prstGeom>
        </p:spPr>
        <p:txBody>
          <a:bodyPr wrap="none">
            <a:spAutoFit/>
          </a:bodyPr>
          <a:lstStyle/>
          <a:p>
            <a:pPr algn="ctr" fontAlgn="base">
              <a:spcBef>
                <a:spcPct val="0"/>
              </a:spcBef>
              <a:spcAft>
                <a:spcPct val="0"/>
              </a:spcAft>
            </a:pPr>
            <a:r>
              <a:rPr lang="zh-CN" altLang="en-US" b="1" dirty="0" smtClean="0">
                <a:solidFill>
                  <a:srgbClr val="0000FF"/>
                </a:solidFill>
              </a:rPr>
              <a:t>空气质量评估</a:t>
            </a:r>
            <a:endParaRPr lang="en-US" b="1" dirty="0">
              <a:solidFill>
                <a:srgbClr val="0000FF"/>
              </a:solidFill>
            </a:endParaRPr>
          </a:p>
        </p:txBody>
      </p:sp>
      <p:sp>
        <p:nvSpPr>
          <p:cNvPr id="34" name="Rectangle 33"/>
          <p:cNvSpPr/>
          <p:nvPr/>
        </p:nvSpPr>
        <p:spPr>
          <a:xfrm>
            <a:off x="6477000" y="1484784"/>
            <a:ext cx="2743200" cy="461665"/>
          </a:xfrm>
          <a:prstGeom prst="rect">
            <a:avLst/>
          </a:prstGeom>
        </p:spPr>
        <p:txBody>
          <a:bodyPr wrap="square">
            <a:spAutoFit/>
          </a:bodyPr>
          <a:lstStyle/>
          <a:p>
            <a:pPr algn="ctr" fontAlgn="base">
              <a:spcBef>
                <a:spcPct val="0"/>
              </a:spcBef>
              <a:spcAft>
                <a:spcPct val="0"/>
              </a:spcAft>
            </a:pPr>
            <a:r>
              <a:rPr lang="zh-CN" altLang="en-US" sz="2400" b="1" dirty="0" smtClean="0">
                <a:solidFill>
                  <a:srgbClr val="FF0000"/>
                </a:solidFill>
              </a:rPr>
              <a:t>人体健康</a:t>
            </a:r>
            <a:r>
              <a:rPr lang="en-US" sz="2400" b="1" dirty="0" smtClean="0">
                <a:solidFill>
                  <a:srgbClr val="FF0000"/>
                </a:solidFill>
              </a:rPr>
              <a:t>/</a:t>
            </a:r>
            <a:r>
              <a:rPr lang="zh-CN" altLang="en-US" sz="2400" b="1" dirty="0" smtClean="0">
                <a:solidFill>
                  <a:srgbClr val="FF0000"/>
                </a:solidFill>
              </a:rPr>
              <a:t>经济效益</a:t>
            </a:r>
            <a:endParaRPr lang="en-US" sz="2400" dirty="0">
              <a:solidFill>
                <a:srgbClr val="FF0000"/>
              </a:solidFill>
            </a:endParaRPr>
          </a:p>
        </p:txBody>
      </p:sp>
      <p:grpSp>
        <p:nvGrpSpPr>
          <p:cNvPr id="3" name="Group 42"/>
          <p:cNvGrpSpPr/>
          <p:nvPr/>
        </p:nvGrpSpPr>
        <p:grpSpPr>
          <a:xfrm>
            <a:off x="3264632" y="4953000"/>
            <a:ext cx="2261429" cy="1860295"/>
            <a:chOff x="3085818" y="4234832"/>
            <a:chExt cx="2705382" cy="2775568"/>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818" y="4234832"/>
              <a:ext cx="2705382" cy="2775568"/>
            </a:xfrm>
            <a:prstGeom prst="rect">
              <a:avLst/>
            </a:prstGeom>
          </p:spPr>
        </p:pic>
        <p:sp>
          <p:nvSpPr>
            <p:cNvPr id="45" name="Rectangle 44"/>
            <p:cNvSpPr/>
            <p:nvPr/>
          </p:nvSpPr>
          <p:spPr>
            <a:xfrm>
              <a:off x="5054866" y="6039016"/>
              <a:ext cx="696508" cy="459205"/>
            </a:xfrm>
            <a:prstGeom prst="rect">
              <a:avLst/>
            </a:prstGeom>
          </p:spPr>
          <p:txBody>
            <a:bodyPr wrap="none">
              <a:spAutoFit/>
            </a:bodyPr>
            <a:lstStyle/>
            <a:p>
              <a:pPr algn="ctr" fontAlgn="base">
                <a:spcBef>
                  <a:spcPct val="0"/>
                </a:spcBef>
                <a:spcAft>
                  <a:spcPct val="0"/>
                </a:spcAft>
              </a:pPr>
              <a:r>
                <a:rPr lang="en-US" sz="1400" b="1" dirty="0" smtClean="0">
                  <a:solidFill>
                    <a:srgbClr val="0000FF"/>
                  </a:solidFill>
                </a:rPr>
                <a:t>2018</a:t>
              </a:r>
              <a:endParaRPr lang="en-US" sz="1400" b="1" dirty="0">
                <a:solidFill>
                  <a:srgbClr val="0000FF"/>
                </a:solidFill>
              </a:endParaRPr>
            </a:p>
          </p:txBody>
        </p:sp>
        <p:sp>
          <p:nvSpPr>
            <p:cNvPr id="46" name="Rectangle 45"/>
            <p:cNvSpPr/>
            <p:nvPr/>
          </p:nvSpPr>
          <p:spPr>
            <a:xfrm>
              <a:off x="3966767" y="6442055"/>
              <a:ext cx="780886" cy="459205"/>
            </a:xfrm>
            <a:prstGeom prst="rect">
              <a:avLst/>
            </a:prstGeom>
          </p:spPr>
          <p:txBody>
            <a:bodyPr wrap="none">
              <a:spAutoFit/>
            </a:bodyPr>
            <a:lstStyle/>
            <a:p>
              <a:pPr algn="ctr" fontAlgn="base">
                <a:spcBef>
                  <a:spcPct val="0"/>
                </a:spcBef>
                <a:spcAft>
                  <a:spcPct val="0"/>
                </a:spcAft>
              </a:pPr>
              <a:r>
                <a:rPr lang="en-US" sz="1400" b="1" dirty="0" smtClean="0">
                  <a:solidFill>
                    <a:srgbClr val="FF0000"/>
                  </a:solidFill>
                </a:rPr>
                <a:t>NA: 0</a:t>
              </a:r>
              <a:endParaRPr lang="en-US" sz="1400" b="1" dirty="0">
                <a:solidFill>
                  <a:srgbClr val="FF0000"/>
                </a:solidFill>
              </a:endParaRPr>
            </a:p>
          </p:txBody>
        </p:sp>
      </p:grpSp>
      <p:pic>
        <p:nvPicPr>
          <p:cNvPr id="47" name="Picture 2"/>
          <p:cNvPicPr>
            <a:picLocks noChangeAspect="1" noChangeArrowheads="1"/>
          </p:cNvPicPr>
          <p:nvPr/>
        </p:nvPicPr>
        <p:blipFill>
          <a:blip r:embed="rId4" cstate="print"/>
          <a:srcRect/>
          <a:stretch>
            <a:fillRect/>
          </a:stretch>
        </p:blipFill>
        <p:spPr bwMode="auto">
          <a:xfrm>
            <a:off x="6701921" y="5664269"/>
            <a:ext cx="1759531" cy="1269931"/>
          </a:xfrm>
          <a:prstGeom prst="rect">
            <a:avLst/>
          </a:prstGeom>
          <a:noFill/>
          <a:ln w="9525">
            <a:noFill/>
            <a:miter lim="800000"/>
            <a:headEnd/>
            <a:tailEnd/>
          </a:ln>
        </p:spPr>
      </p:pic>
      <p:pic>
        <p:nvPicPr>
          <p:cNvPr id="48" name="Picture 2" descr="Map of States covered by the Transport Rul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667" b="13600"/>
          <a:stretch/>
        </p:blipFill>
        <p:spPr bwMode="auto">
          <a:xfrm>
            <a:off x="609600" y="2909787"/>
            <a:ext cx="1981200" cy="17384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3" name="Picture 4" descr="Bar chart showing a decrease in SO2, NOx and NOx Ozone Season emisisons from 2005 to 2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046" y="5067869"/>
            <a:ext cx="2101954" cy="17901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59" name="Table 58"/>
          <p:cNvGraphicFramePr>
            <a:graphicFrameLocks noGrp="1"/>
          </p:cNvGraphicFramePr>
          <p:nvPr>
            <p:extLst/>
          </p:nvPr>
        </p:nvGraphicFramePr>
        <p:xfrm>
          <a:off x="6261686" y="4038600"/>
          <a:ext cx="2609413" cy="1713096"/>
        </p:xfrm>
        <a:graphic>
          <a:graphicData uri="http://schemas.openxmlformats.org/drawingml/2006/table">
            <a:tbl>
              <a:tblPr>
                <a:tableStyleId>{284E427A-3D55-4303-BF80-6455036E1DE7}</a:tableStyleId>
              </a:tblPr>
              <a:tblGrid>
                <a:gridCol w="1522158"/>
                <a:gridCol w="1087255"/>
              </a:tblGrid>
              <a:tr h="130981">
                <a:tc gridSpan="2">
                  <a:txBody>
                    <a:bodyPr/>
                    <a:lstStyle/>
                    <a:p>
                      <a:pPr algn="l"/>
                      <a:r>
                        <a:rPr lang="en-US" sz="600" b="0" dirty="0"/>
                        <a:t>Estimated Annual Number of </a:t>
                      </a:r>
                      <a:r>
                        <a:rPr lang="en-US" sz="600" b="0" dirty="0" smtClean="0"/>
                        <a:t> </a:t>
                      </a:r>
                      <a:r>
                        <a:rPr lang="en-US" sz="600" b="0" dirty="0"/>
                        <a:t>Health Effects Avoided Due to </a:t>
                      </a:r>
                      <a:r>
                        <a:rPr lang="en-US" sz="600" b="0" baseline="0" dirty="0" smtClean="0"/>
                        <a:t>TR</a:t>
                      </a:r>
                      <a:endParaRPr lang="en-US" sz="600" b="0" dirty="0"/>
                    </a:p>
                  </a:txBody>
                  <a:tcPr marL="88744" marR="88744" marT="44372" marB="44372" anchor="ctr"/>
                </a:tc>
                <a:tc hMerge="1">
                  <a:txBody>
                    <a:bodyPr/>
                    <a:lstStyle/>
                    <a:p>
                      <a:endParaRPr lang="en-US"/>
                    </a:p>
                  </a:txBody>
                  <a:tcPr/>
                </a:tc>
              </a:tr>
              <a:tr h="130981">
                <a:tc>
                  <a:txBody>
                    <a:bodyPr/>
                    <a:lstStyle/>
                    <a:p>
                      <a:pPr algn="l"/>
                      <a:r>
                        <a:rPr lang="en-US" sz="600" b="0" dirty="0"/>
                        <a:t>Health Effect</a:t>
                      </a:r>
                    </a:p>
                  </a:txBody>
                  <a:tcPr marL="88744" marR="88744" marT="44372" marB="44372" anchor="ctr"/>
                </a:tc>
                <a:tc>
                  <a:txBody>
                    <a:bodyPr/>
                    <a:lstStyle/>
                    <a:p>
                      <a:pPr algn="l"/>
                      <a:r>
                        <a:rPr lang="en-US" sz="600" b="0"/>
                        <a:t>Number of Cases Avoided</a:t>
                      </a:r>
                    </a:p>
                  </a:txBody>
                  <a:tcPr marL="88744" marR="88744" marT="44372" marB="44372" anchor="ctr"/>
                </a:tc>
              </a:tr>
              <a:tr h="130981">
                <a:tc>
                  <a:txBody>
                    <a:bodyPr/>
                    <a:lstStyle/>
                    <a:p>
                      <a:pPr algn="l"/>
                      <a:r>
                        <a:rPr lang="en-US" sz="600" b="0" dirty="0"/>
                        <a:t>Premature mortality</a:t>
                      </a:r>
                    </a:p>
                  </a:txBody>
                  <a:tcPr marL="88744" marR="88744" marT="44372" marB="44372" anchor="ctr"/>
                </a:tc>
                <a:tc>
                  <a:txBody>
                    <a:bodyPr/>
                    <a:lstStyle/>
                    <a:p>
                      <a:pPr algn="l"/>
                      <a:r>
                        <a:rPr lang="en-US" sz="600" b="0"/>
                        <a:t>13,000 to 34,000</a:t>
                      </a:r>
                    </a:p>
                  </a:txBody>
                  <a:tcPr marL="88744" marR="88744" marT="44372" marB="44372" anchor="ctr"/>
                </a:tc>
              </a:tr>
              <a:tr h="130981">
                <a:tc>
                  <a:txBody>
                    <a:bodyPr/>
                    <a:lstStyle/>
                    <a:p>
                      <a:pPr algn="l"/>
                      <a:r>
                        <a:rPr lang="en-US" sz="600" b="0" dirty="0"/>
                        <a:t>Non-fatal heart attacks</a:t>
                      </a:r>
                    </a:p>
                  </a:txBody>
                  <a:tcPr marL="88744" marR="88744" marT="44372" marB="44372" anchor="ctr"/>
                </a:tc>
                <a:tc>
                  <a:txBody>
                    <a:bodyPr/>
                    <a:lstStyle/>
                    <a:p>
                      <a:pPr algn="l"/>
                      <a:r>
                        <a:rPr lang="en-US" sz="600" b="0"/>
                        <a:t>15,000</a:t>
                      </a:r>
                    </a:p>
                  </a:txBody>
                  <a:tcPr marL="88744" marR="88744" marT="44372" marB="44372" anchor="ctr"/>
                </a:tc>
              </a:tr>
              <a:tr h="202482">
                <a:tc>
                  <a:txBody>
                    <a:bodyPr/>
                    <a:lstStyle/>
                    <a:p>
                      <a:pPr algn="l"/>
                      <a:r>
                        <a:rPr lang="en-US" sz="600" b="0" dirty="0"/>
                        <a:t>Hospital and emergency department visits</a:t>
                      </a:r>
                    </a:p>
                  </a:txBody>
                  <a:tcPr marL="88744" marR="88744" marT="44372" marB="44372" anchor="ctr"/>
                </a:tc>
                <a:tc>
                  <a:txBody>
                    <a:bodyPr/>
                    <a:lstStyle/>
                    <a:p>
                      <a:pPr algn="l"/>
                      <a:r>
                        <a:rPr lang="en-US" sz="600" b="0"/>
                        <a:t>19,000</a:t>
                      </a:r>
                    </a:p>
                  </a:txBody>
                  <a:tcPr marL="88744" marR="88744" marT="44372" marB="44372" anchor="ctr"/>
                </a:tc>
              </a:tr>
              <a:tr h="130981">
                <a:tc>
                  <a:txBody>
                    <a:bodyPr/>
                    <a:lstStyle/>
                    <a:p>
                      <a:pPr algn="l"/>
                      <a:r>
                        <a:rPr lang="en-US" sz="600" b="0" dirty="0" err="1"/>
                        <a:t>Accute</a:t>
                      </a:r>
                      <a:r>
                        <a:rPr lang="en-US" sz="600" b="0" dirty="0"/>
                        <a:t> bronchitis</a:t>
                      </a:r>
                    </a:p>
                  </a:txBody>
                  <a:tcPr marL="88744" marR="88744" marT="44372" marB="44372" anchor="ctr"/>
                </a:tc>
                <a:tc>
                  <a:txBody>
                    <a:bodyPr/>
                    <a:lstStyle/>
                    <a:p>
                      <a:pPr algn="l"/>
                      <a:r>
                        <a:rPr lang="en-US" sz="600" b="0"/>
                        <a:t>19,000</a:t>
                      </a:r>
                    </a:p>
                  </a:txBody>
                  <a:tcPr marL="88744" marR="88744" marT="44372" marB="44372" anchor="ctr"/>
                </a:tc>
              </a:tr>
              <a:tr h="130981">
                <a:tc>
                  <a:txBody>
                    <a:bodyPr/>
                    <a:lstStyle/>
                    <a:p>
                      <a:pPr algn="l"/>
                      <a:r>
                        <a:rPr lang="en-US" sz="600" b="0"/>
                        <a:t>Upper and lower respiratory symptoms</a:t>
                      </a:r>
                    </a:p>
                  </a:txBody>
                  <a:tcPr marL="88744" marR="88744" marT="44372" marB="44372" anchor="ctr"/>
                </a:tc>
                <a:tc>
                  <a:txBody>
                    <a:bodyPr/>
                    <a:lstStyle/>
                    <a:p>
                      <a:pPr algn="l"/>
                      <a:r>
                        <a:rPr lang="en-US" sz="600" b="0" dirty="0"/>
                        <a:t>420,000</a:t>
                      </a:r>
                    </a:p>
                  </a:txBody>
                  <a:tcPr marL="88744" marR="88744" marT="44372" marB="44372" anchor="ctr"/>
                </a:tc>
              </a:tr>
              <a:tr h="130981">
                <a:tc>
                  <a:txBody>
                    <a:bodyPr/>
                    <a:lstStyle/>
                    <a:p>
                      <a:pPr algn="l"/>
                      <a:r>
                        <a:rPr lang="en-US" sz="600" b="0"/>
                        <a:t>Aggravated asthma</a:t>
                      </a:r>
                    </a:p>
                  </a:txBody>
                  <a:tcPr marL="88744" marR="88744" marT="44372" marB="44372" anchor="ctr"/>
                </a:tc>
                <a:tc>
                  <a:txBody>
                    <a:bodyPr/>
                    <a:lstStyle/>
                    <a:p>
                      <a:pPr algn="l"/>
                      <a:r>
                        <a:rPr lang="en-US" sz="600" b="0" dirty="0"/>
                        <a:t>400,000</a:t>
                      </a:r>
                    </a:p>
                  </a:txBody>
                  <a:tcPr marL="88744" marR="88744" marT="44372" marB="44372" anchor="ctr"/>
                </a:tc>
              </a:tr>
              <a:tr h="130981">
                <a:tc>
                  <a:txBody>
                    <a:bodyPr/>
                    <a:lstStyle/>
                    <a:p>
                      <a:pPr algn="l"/>
                      <a:r>
                        <a:rPr lang="en-US" sz="600" b="0"/>
                        <a:t>Days when people miss work or school</a:t>
                      </a:r>
                    </a:p>
                  </a:txBody>
                  <a:tcPr marL="88744" marR="88744" marT="44372" marB="44372" anchor="ctr"/>
                </a:tc>
                <a:tc>
                  <a:txBody>
                    <a:bodyPr/>
                    <a:lstStyle/>
                    <a:p>
                      <a:pPr algn="l"/>
                      <a:r>
                        <a:rPr lang="en-US" sz="600" b="0" dirty="0"/>
                        <a:t>1.8 million</a:t>
                      </a:r>
                    </a:p>
                  </a:txBody>
                  <a:tcPr marL="88744" marR="88744" marT="44372" marB="44372" anchor="ctr"/>
                </a:tc>
              </a:tr>
            </a:tbl>
          </a:graphicData>
        </a:graphic>
      </p:graphicFrame>
      <p:sp>
        <p:nvSpPr>
          <p:cNvPr id="68" name="Rectangle 67"/>
          <p:cNvSpPr/>
          <p:nvPr/>
        </p:nvSpPr>
        <p:spPr>
          <a:xfrm>
            <a:off x="6583925" y="6149606"/>
            <a:ext cx="382173" cy="102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a:solidFill>
                <a:srgbClr val="FFFFFF"/>
              </a:solidFill>
            </a:endParaRPr>
          </a:p>
        </p:txBody>
      </p:sp>
      <p:sp>
        <p:nvSpPr>
          <p:cNvPr id="69" name="Rectangle 68"/>
          <p:cNvSpPr/>
          <p:nvPr/>
        </p:nvSpPr>
        <p:spPr>
          <a:xfrm>
            <a:off x="6596429" y="6955080"/>
            <a:ext cx="445869" cy="104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a:solidFill>
                <a:srgbClr val="FFFFFF"/>
              </a:solidFill>
            </a:endParaRPr>
          </a:p>
        </p:txBody>
      </p:sp>
      <p:pic>
        <p:nvPicPr>
          <p:cNvPr id="70" name="Picture 2" descr="Map of States showing public health and environmental benefi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9235" y="2670229"/>
            <a:ext cx="2433765" cy="133857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381000" y="4684565"/>
            <a:ext cx="2420431" cy="400110"/>
          </a:xfrm>
          <a:prstGeom prst="rect">
            <a:avLst/>
          </a:prstGeom>
        </p:spPr>
        <p:txBody>
          <a:bodyPr wrap="square">
            <a:spAutoFit/>
          </a:bodyPr>
          <a:lstStyle/>
          <a:p>
            <a:pPr algn="ctr" fontAlgn="base">
              <a:spcBef>
                <a:spcPct val="0"/>
              </a:spcBef>
              <a:spcAft>
                <a:spcPct val="0"/>
              </a:spcAft>
            </a:pPr>
            <a:r>
              <a:rPr lang="en-US" sz="1000" dirty="0" smtClean="0">
                <a:solidFill>
                  <a:srgbClr val="0000FF"/>
                </a:solidFill>
              </a:rPr>
              <a:t>Reduce SO</a:t>
            </a:r>
            <a:r>
              <a:rPr lang="en-US" sz="800" dirty="0" smtClean="0">
                <a:solidFill>
                  <a:srgbClr val="0000FF"/>
                </a:solidFill>
              </a:rPr>
              <a:t>2</a:t>
            </a:r>
            <a:r>
              <a:rPr lang="en-US" sz="1000" dirty="0" smtClean="0">
                <a:solidFill>
                  <a:srgbClr val="0000FF"/>
                </a:solidFill>
              </a:rPr>
              <a:t> &amp; </a:t>
            </a:r>
            <a:r>
              <a:rPr lang="en-US" sz="1000" dirty="0" err="1" smtClean="0">
                <a:solidFill>
                  <a:srgbClr val="0000FF"/>
                </a:solidFill>
              </a:rPr>
              <a:t>NO</a:t>
            </a:r>
            <a:r>
              <a:rPr lang="en-US" sz="900" dirty="0" err="1" smtClean="0">
                <a:solidFill>
                  <a:srgbClr val="0000FF"/>
                </a:solidFill>
              </a:rPr>
              <a:t>x</a:t>
            </a:r>
            <a:r>
              <a:rPr lang="en-US" sz="1000" dirty="0" smtClean="0">
                <a:solidFill>
                  <a:srgbClr val="0000FF"/>
                </a:solidFill>
              </a:rPr>
              <a:t> emissions in</a:t>
            </a:r>
          </a:p>
          <a:p>
            <a:pPr algn="ctr" fontAlgn="base">
              <a:spcBef>
                <a:spcPct val="0"/>
              </a:spcBef>
              <a:spcAft>
                <a:spcPct val="0"/>
              </a:spcAft>
            </a:pPr>
            <a:r>
              <a:rPr lang="en-US" sz="1000" dirty="0" smtClean="0">
                <a:solidFill>
                  <a:srgbClr val="0000FF"/>
                </a:solidFill>
              </a:rPr>
              <a:t>28 Eastern U.S.</a:t>
            </a:r>
            <a:endParaRPr lang="en-US" sz="1100" dirty="0">
              <a:solidFill>
                <a:srgbClr val="000000"/>
              </a:solidFill>
            </a:endParaRPr>
          </a:p>
        </p:txBody>
      </p:sp>
      <p:grpSp>
        <p:nvGrpSpPr>
          <p:cNvPr id="4" name="Group 71"/>
          <p:cNvGrpSpPr/>
          <p:nvPr/>
        </p:nvGrpSpPr>
        <p:grpSpPr>
          <a:xfrm>
            <a:off x="3266434" y="2819400"/>
            <a:ext cx="2261429" cy="1860295"/>
            <a:chOff x="3085818" y="1828800"/>
            <a:chExt cx="2705382" cy="2775568"/>
          </a:xfrm>
        </p:grpSpPr>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5818" y="1828800"/>
              <a:ext cx="2705382" cy="2775568"/>
            </a:xfrm>
            <a:prstGeom prst="rect">
              <a:avLst/>
            </a:prstGeom>
          </p:spPr>
        </p:pic>
        <p:grpSp>
          <p:nvGrpSpPr>
            <p:cNvPr id="5" name="Group 73"/>
            <p:cNvGrpSpPr/>
            <p:nvPr/>
          </p:nvGrpSpPr>
          <p:grpSpPr>
            <a:xfrm>
              <a:off x="3180080" y="1861168"/>
              <a:ext cx="2575396" cy="2690274"/>
              <a:chOff x="3180080" y="1861168"/>
              <a:chExt cx="2575396" cy="2690274"/>
            </a:xfrm>
          </p:grpSpPr>
          <p:sp>
            <p:nvSpPr>
              <p:cNvPr id="75" name="Oval 74"/>
              <p:cNvSpPr/>
              <p:nvPr/>
            </p:nvSpPr>
            <p:spPr>
              <a:xfrm>
                <a:off x="3180080" y="1937368"/>
                <a:ext cx="152400" cy="1554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100">
                  <a:solidFill>
                    <a:srgbClr val="FFFFFF"/>
                  </a:solidFill>
                </a:endParaRPr>
              </a:p>
            </p:txBody>
          </p:sp>
          <p:sp>
            <p:nvSpPr>
              <p:cNvPr id="76" name="TextBox 75"/>
              <p:cNvSpPr txBox="1"/>
              <p:nvPr/>
            </p:nvSpPr>
            <p:spPr>
              <a:xfrm>
                <a:off x="3464342" y="1861168"/>
                <a:ext cx="2290114" cy="367363"/>
              </a:xfrm>
              <a:prstGeom prst="rect">
                <a:avLst/>
              </a:prstGeom>
              <a:noFill/>
            </p:spPr>
            <p:txBody>
              <a:bodyPr wrap="none" rtlCol="0">
                <a:spAutoFit/>
              </a:bodyPr>
              <a:lstStyle/>
              <a:p>
                <a:pPr algn="ctr" fontAlgn="base">
                  <a:spcBef>
                    <a:spcPct val="0"/>
                  </a:spcBef>
                  <a:spcAft>
                    <a:spcPct val="0"/>
                  </a:spcAft>
                </a:pPr>
                <a:r>
                  <a:rPr lang="en-US" sz="1000" b="1" dirty="0" smtClean="0">
                    <a:solidFill>
                      <a:srgbClr val="FF0000"/>
                    </a:solidFill>
                  </a:rPr>
                  <a:t>&gt; </a:t>
                </a:r>
                <a:r>
                  <a:rPr lang="en-US" sz="1000" b="1" dirty="0">
                    <a:solidFill>
                      <a:srgbClr val="FF0000"/>
                    </a:solidFill>
                  </a:rPr>
                  <a:t>12</a:t>
                </a:r>
                <a:r>
                  <a:rPr lang="en-US" sz="1000" b="1" dirty="0" smtClean="0">
                    <a:solidFill>
                      <a:srgbClr val="FF0000"/>
                    </a:solidFill>
                  </a:rPr>
                  <a:t> ug/m</a:t>
                </a:r>
                <a:r>
                  <a:rPr lang="en-US" sz="1100" b="1" baseline="15000" dirty="0" smtClean="0">
                    <a:solidFill>
                      <a:srgbClr val="FF0000"/>
                    </a:solidFill>
                  </a:rPr>
                  <a:t>3</a:t>
                </a:r>
                <a:r>
                  <a:rPr lang="en-US" sz="1000" b="1" dirty="0" smtClean="0">
                    <a:solidFill>
                      <a:srgbClr val="FF0000"/>
                    </a:solidFill>
                  </a:rPr>
                  <a:t> (non-attainment) </a:t>
                </a:r>
                <a:endParaRPr lang="en-US" sz="1000" b="1" dirty="0">
                  <a:solidFill>
                    <a:srgbClr val="FF0000"/>
                  </a:solidFill>
                </a:endParaRPr>
              </a:p>
            </p:txBody>
          </p:sp>
          <p:sp>
            <p:nvSpPr>
              <p:cNvPr id="77" name="Rectangle 76"/>
              <p:cNvSpPr/>
              <p:nvPr/>
            </p:nvSpPr>
            <p:spPr>
              <a:xfrm>
                <a:off x="5070782" y="3587216"/>
                <a:ext cx="684694" cy="459205"/>
              </a:xfrm>
              <a:prstGeom prst="rect">
                <a:avLst/>
              </a:prstGeom>
            </p:spPr>
            <p:txBody>
              <a:bodyPr wrap="none">
                <a:spAutoFit/>
              </a:bodyPr>
              <a:lstStyle/>
              <a:p>
                <a:pPr algn="ctr" fontAlgn="base">
                  <a:spcBef>
                    <a:spcPct val="0"/>
                  </a:spcBef>
                  <a:spcAft>
                    <a:spcPct val="0"/>
                  </a:spcAft>
                </a:pPr>
                <a:r>
                  <a:rPr lang="en-US" sz="1400" b="1" dirty="0" smtClean="0">
                    <a:solidFill>
                      <a:srgbClr val="0000FF"/>
                    </a:solidFill>
                  </a:rPr>
                  <a:t>2011</a:t>
                </a:r>
                <a:endParaRPr lang="en-US" sz="1400" b="1" dirty="0">
                  <a:solidFill>
                    <a:srgbClr val="0000FF"/>
                  </a:solidFill>
                </a:endParaRPr>
              </a:p>
            </p:txBody>
          </p:sp>
          <p:sp>
            <p:nvSpPr>
              <p:cNvPr id="78" name="Rectangle 77"/>
              <p:cNvSpPr/>
              <p:nvPr/>
            </p:nvSpPr>
            <p:spPr>
              <a:xfrm>
                <a:off x="3665820" y="4092237"/>
                <a:ext cx="1374810" cy="459205"/>
              </a:xfrm>
              <a:prstGeom prst="rect">
                <a:avLst/>
              </a:prstGeom>
            </p:spPr>
            <p:txBody>
              <a:bodyPr wrap="square">
                <a:spAutoFit/>
              </a:bodyPr>
              <a:lstStyle/>
              <a:p>
                <a:pPr algn="ctr" fontAlgn="base">
                  <a:spcBef>
                    <a:spcPct val="0"/>
                  </a:spcBef>
                  <a:spcAft>
                    <a:spcPct val="0"/>
                  </a:spcAft>
                </a:pPr>
                <a:r>
                  <a:rPr lang="en-US" sz="1400" b="1" dirty="0" smtClean="0">
                    <a:solidFill>
                      <a:srgbClr val="FF0000"/>
                    </a:solidFill>
                  </a:rPr>
                  <a:t>NA:~50</a:t>
                </a:r>
                <a:endParaRPr lang="en-US" sz="1400" b="1" dirty="0">
                  <a:solidFill>
                    <a:srgbClr val="FF0000"/>
                  </a:solidFill>
                </a:endParaRPr>
              </a:p>
            </p:txBody>
          </p:sp>
        </p:grpSp>
      </p:grpSp>
      <p:sp>
        <p:nvSpPr>
          <p:cNvPr id="79" name="Left Arrow 78"/>
          <p:cNvSpPr/>
          <p:nvPr/>
        </p:nvSpPr>
        <p:spPr>
          <a:xfrm rot="16200000" flipV="1">
            <a:off x="4881858" y="4573099"/>
            <a:ext cx="293804" cy="222934"/>
          </a:xfrm>
          <a:prstGeom prst="leftArrow">
            <a:avLst>
              <a:gd name="adj1" fmla="val 60000"/>
              <a:gd name="adj2" fmla="val 50000"/>
            </a:avLst>
          </a:prstGeom>
          <a:solidFill>
            <a:srgbClr val="C00000"/>
          </a:solidFill>
          <a:ln>
            <a:solidFill>
              <a:srgbClr val="FF0000"/>
            </a:solidFill>
          </a:ln>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shade val="90000"/>
              <a:hueOff val="0"/>
              <a:satOff val="-29999"/>
              <a:lumOff val="40856"/>
              <a:alphaOff val="0"/>
            </a:schemeClr>
          </a:lnRef>
          <a:fillRef idx="1">
            <a:schemeClr val="accent2">
              <a:shade val="90000"/>
              <a:hueOff val="0"/>
              <a:satOff val="-29999"/>
              <a:lumOff val="40856"/>
              <a:alphaOff val="0"/>
            </a:schemeClr>
          </a:fillRef>
          <a:effectRef idx="0">
            <a:schemeClr val="accent2">
              <a:shade val="90000"/>
              <a:hueOff val="0"/>
              <a:satOff val="-29999"/>
              <a:lumOff val="40856"/>
              <a:alphaOff val="0"/>
            </a:schemeClr>
          </a:effectRef>
          <a:fontRef idx="minor"/>
        </p:style>
      </p:sp>
      <p:sp>
        <p:nvSpPr>
          <p:cNvPr id="37" name="Rectangle 36"/>
          <p:cNvSpPr/>
          <p:nvPr/>
        </p:nvSpPr>
        <p:spPr>
          <a:xfrm>
            <a:off x="-17459" y="10458"/>
            <a:ext cx="6613887" cy="369332"/>
          </a:xfrm>
          <a:prstGeom prst="rect">
            <a:avLst/>
          </a:prstGeom>
          <a:solidFill>
            <a:srgbClr val="FFFF00"/>
          </a:solidFill>
        </p:spPr>
        <p:txBody>
          <a:bodyPr wrap="square">
            <a:spAutoFit/>
          </a:bodyPr>
          <a:lstStyle/>
          <a:p>
            <a:pPr fontAlgn="base">
              <a:spcBef>
                <a:spcPct val="0"/>
              </a:spcBef>
              <a:spcAft>
                <a:spcPct val="0"/>
              </a:spcAft>
            </a:pPr>
            <a:r>
              <a:rPr lang="zh-CN" altLang="en-US" b="1" i="1" dirty="0" smtClean="0">
                <a:solidFill>
                  <a:srgbClr val="0000FF"/>
                </a:solidFill>
                <a:effectLst>
                  <a:outerShdw blurRad="38100" dist="38100" dir="2700000" algn="tl">
                    <a:srgbClr val="000000">
                      <a:alpha val="43137"/>
                    </a:srgbClr>
                  </a:outerShdw>
                </a:effectLst>
                <a:latin typeface="Arial Black" pitchFamily="34" charset="0"/>
                <a:ea typeface="宋体" pitchFamily="2" charset="-122"/>
              </a:rPr>
              <a:t>辅助决策系统（</a:t>
            </a:r>
            <a:r>
              <a:rPr lang="en-US" altLang="zh-CN" b="1" i="1" dirty="0" err="1" smtClean="0">
                <a:solidFill>
                  <a:srgbClr val="FF0000"/>
                </a:solidFill>
                <a:effectLst>
                  <a:outerShdw blurRad="38100" dist="38100" dir="2700000" algn="tl">
                    <a:srgbClr val="000000">
                      <a:alpha val="43137"/>
                    </a:srgbClr>
                  </a:outerShdw>
                </a:effectLst>
                <a:latin typeface="Arial Black" pitchFamily="34" charset="0"/>
                <a:ea typeface="宋体" pitchFamily="2" charset="-122"/>
              </a:rPr>
              <a:t>ABaCAS</a:t>
            </a:r>
            <a:r>
              <a:rPr lang="en-US" altLang="zh-CN" b="1" i="1" dirty="0" smtClean="0">
                <a:solidFill>
                  <a:srgbClr val="FF0000"/>
                </a:solidFill>
                <a:effectLst>
                  <a:outerShdw blurRad="38100" dist="38100" dir="2700000" algn="tl">
                    <a:srgbClr val="000000">
                      <a:alpha val="43137"/>
                    </a:srgbClr>
                  </a:outerShdw>
                </a:effectLst>
                <a:latin typeface="Arial Black" pitchFamily="34" charset="0"/>
                <a:ea typeface="宋体" pitchFamily="2" charset="-122"/>
              </a:rPr>
              <a:t>-</a:t>
            </a:r>
            <a:r>
              <a:rPr lang="zh-CN" altLang="en-US" b="1" i="1" dirty="0" smtClean="0">
                <a:solidFill>
                  <a:srgbClr val="0000FF"/>
                </a:solidFill>
                <a:effectLst>
                  <a:outerShdw blurRad="38100" dist="38100" dir="2700000" algn="tl">
                    <a:srgbClr val="000000">
                      <a:alpha val="43137"/>
                    </a:srgbClr>
                  </a:outerShdw>
                </a:effectLst>
                <a:latin typeface="Arial Black" pitchFamily="34" charset="0"/>
                <a:ea typeface="宋体" pitchFamily="2" charset="-122"/>
              </a:rPr>
              <a:t>空气污染控制费效及达标评估系统）</a:t>
            </a:r>
            <a:endParaRPr lang="en-US" i="1" dirty="0">
              <a:solidFill>
                <a:srgbClr val="0000FF"/>
              </a:solidFill>
              <a:effectLst>
                <a:outerShdw blurRad="38100" dist="38100" dir="2700000" algn="tl">
                  <a:srgbClr val="000000">
                    <a:alpha val="43137"/>
                  </a:srgbClr>
                </a:outerShdw>
              </a:effectLst>
              <a:latin typeface="Arial Black" pitchFamily="34" charset="0"/>
            </a:endParaRPr>
          </a:p>
        </p:txBody>
      </p:sp>
      <p:sp>
        <p:nvSpPr>
          <p:cNvPr id="36" name="Rectangle 35"/>
          <p:cNvSpPr/>
          <p:nvPr/>
        </p:nvSpPr>
        <p:spPr>
          <a:xfrm>
            <a:off x="6750204" y="6049480"/>
            <a:ext cx="457200" cy="195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8" name="Rectangle 37"/>
          <p:cNvSpPr/>
          <p:nvPr/>
        </p:nvSpPr>
        <p:spPr>
          <a:xfrm>
            <a:off x="6781800" y="6738455"/>
            <a:ext cx="457200" cy="195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 name="Rounded Rectangle 1"/>
          <p:cNvSpPr/>
          <p:nvPr/>
        </p:nvSpPr>
        <p:spPr>
          <a:xfrm>
            <a:off x="42449" y="2667301"/>
            <a:ext cx="9101551" cy="41572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9" name="Rectangle 38"/>
          <p:cNvSpPr/>
          <p:nvPr/>
        </p:nvSpPr>
        <p:spPr>
          <a:xfrm>
            <a:off x="757133" y="2905780"/>
            <a:ext cx="1691489" cy="461665"/>
          </a:xfrm>
          <a:prstGeom prst="rect">
            <a:avLst/>
          </a:prstGeom>
        </p:spPr>
        <p:txBody>
          <a:bodyPr wrap="none">
            <a:spAutoFit/>
          </a:bodyPr>
          <a:lstStyle/>
          <a:p>
            <a:pPr algn="ctr" fontAlgn="base">
              <a:spcBef>
                <a:spcPct val="0"/>
              </a:spcBef>
              <a:spcAft>
                <a:spcPct val="0"/>
              </a:spcAft>
            </a:pPr>
            <a:r>
              <a:rPr lang="en-US" sz="2400" b="1" dirty="0" smtClean="0">
                <a:solidFill>
                  <a:srgbClr val="FF0000"/>
                </a:solidFill>
              </a:rPr>
              <a:t>PM</a:t>
            </a:r>
            <a:r>
              <a:rPr lang="en-US" sz="2400" b="1" baseline="-25000" dirty="0" smtClean="0">
                <a:solidFill>
                  <a:srgbClr val="FF0000"/>
                </a:solidFill>
              </a:rPr>
              <a:t>2.5</a:t>
            </a:r>
            <a:r>
              <a:rPr lang="en-US" sz="2400" b="1" dirty="0" smtClean="0">
                <a:solidFill>
                  <a:srgbClr val="FF0000"/>
                </a:solidFill>
              </a:rPr>
              <a:t> &amp; O</a:t>
            </a:r>
            <a:r>
              <a:rPr lang="en-US" b="1" baseline="-25000" dirty="0" smtClean="0">
                <a:solidFill>
                  <a:srgbClr val="FF0000"/>
                </a:solidFill>
              </a:rPr>
              <a:t>3</a:t>
            </a:r>
            <a:endParaRPr lang="en-US" sz="2400" baseline="-25000" dirty="0">
              <a:solidFill>
                <a:srgbClr val="000000"/>
              </a:solidFill>
            </a:endParaRPr>
          </a:p>
        </p:txBody>
      </p:sp>
      <p:sp>
        <p:nvSpPr>
          <p:cNvPr id="40" name="Rectangle 39"/>
          <p:cNvSpPr/>
          <p:nvPr/>
        </p:nvSpPr>
        <p:spPr>
          <a:xfrm>
            <a:off x="7404592" y="6019800"/>
            <a:ext cx="787396" cy="430887"/>
          </a:xfrm>
          <a:prstGeom prst="rect">
            <a:avLst/>
          </a:prstGeom>
        </p:spPr>
        <p:txBody>
          <a:bodyPr wrap="none">
            <a:spAutoFit/>
          </a:bodyPr>
          <a:lstStyle/>
          <a:p>
            <a:pPr algn="ctr" fontAlgn="base">
              <a:spcBef>
                <a:spcPct val="0"/>
              </a:spcBef>
              <a:spcAft>
                <a:spcPct val="0"/>
              </a:spcAft>
            </a:pPr>
            <a:r>
              <a:rPr lang="zh-CN" altLang="en-US" sz="1100" b="1" dirty="0" smtClean="0">
                <a:solidFill>
                  <a:srgbClr val="000000"/>
                </a:solidFill>
              </a:rPr>
              <a:t>健康</a:t>
            </a:r>
            <a:r>
              <a:rPr lang="en-US" sz="1100" b="1" dirty="0" smtClean="0">
                <a:solidFill>
                  <a:srgbClr val="000000"/>
                </a:solidFill>
              </a:rPr>
              <a:t>/</a:t>
            </a:r>
            <a:r>
              <a:rPr lang="zh-CN" altLang="en-US" sz="1100" b="1" dirty="0" smtClean="0">
                <a:solidFill>
                  <a:srgbClr val="000000"/>
                </a:solidFill>
              </a:rPr>
              <a:t>成本</a:t>
            </a:r>
            <a:endParaRPr lang="en-US" sz="1100" b="1" dirty="0" smtClean="0">
              <a:solidFill>
                <a:srgbClr val="000000"/>
              </a:solidFill>
            </a:endParaRPr>
          </a:p>
          <a:p>
            <a:pPr algn="ctr" fontAlgn="base">
              <a:spcBef>
                <a:spcPct val="0"/>
              </a:spcBef>
              <a:spcAft>
                <a:spcPct val="0"/>
              </a:spcAft>
            </a:pPr>
            <a:r>
              <a:rPr lang="en-US" sz="1100" b="1" dirty="0" smtClean="0">
                <a:solidFill>
                  <a:srgbClr val="000000"/>
                </a:solidFill>
              </a:rPr>
              <a:t>= 25~50</a:t>
            </a:r>
            <a:endParaRPr lang="en-US" sz="1100" dirty="0">
              <a:solidFill>
                <a:srgbClr val="000000"/>
              </a:solidFill>
            </a:endParaRPr>
          </a:p>
        </p:txBody>
      </p:sp>
      <p:pic>
        <p:nvPicPr>
          <p:cNvPr id="41" name="Picture 1"/>
          <p:cNvPicPr>
            <a:picLocks noChangeAspect="1" noChangeArrowheads="1"/>
          </p:cNvPicPr>
          <p:nvPr/>
        </p:nvPicPr>
        <p:blipFill>
          <a:blip r:embed="rId9"/>
          <a:srcRect/>
          <a:stretch>
            <a:fillRect/>
          </a:stretch>
        </p:blipFill>
        <p:spPr bwMode="auto">
          <a:xfrm>
            <a:off x="1848091" y="1539336"/>
            <a:ext cx="1358915" cy="881552"/>
          </a:xfrm>
          <a:prstGeom prst="ellipse">
            <a:avLst/>
          </a:prstGeom>
          <a:ln>
            <a:noFill/>
          </a:ln>
          <a:effectLst>
            <a:softEdge rad="112500"/>
          </a:effectLst>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6095" y="1556792"/>
            <a:ext cx="1265825" cy="907688"/>
          </a:xfrm>
          <a:prstGeom prst="ellipse">
            <a:avLst/>
          </a:prstGeom>
          <a:ln>
            <a:noFill/>
          </a:ln>
          <a:effectLst>
            <a:softEdge rad="112500"/>
          </a:effectLst>
        </p:spPr>
      </p:pic>
      <p:sp>
        <p:nvSpPr>
          <p:cNvPr id="42" name="Freeform 6"/>
          <p:cNvSpPr/>
          <p:nvPr/>
        </p:nvSpPr>
        <p:spPr>
          <a:xfrm>
            <a:off x="1953038" y="2123163"/>
            <a:ext cx="1022648" cy="441741"/>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noFill/>
          <a:ln>
            <a:no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zh-CN" altLang="en-US" b="1" dirty="0" smtClean="0">
                <a:solidFill>
                  <a:schemeClr val="tx1"/>
                </a:solidFill>
                <a:latin typeface="微软雅黑" panose="020B0503020204020204" pitchFamily="34" charset="-122"/>
                <a:ea typeface="微软雅黑" panose="020B0503020204020204" pitchFamily="34" charset="-122"/>
              </a:rPr>
              <a:t>大数据</a:t>
            </a:r>
            <a:endParaRPr lang="en-US" sz="2800" b="1" dirty="0">
              <a:solidFill>
                <a:schemeClr val="tx1"/>
              </a:solidFill>
              <a:latin typeface="微软雅黑" panose="020B0503020204020204" pitchFamily="34" charset="-122"/>
              <a:ea typeface="微软雅黑" panose="020B0503020204020204" pitchFamily="34" charset="-122"/>
            </a:endParaRPr>
          </a:p>
        </p:txBody>
      </p:sp>
      <p:sp>
        <p:nvSpPr>
          <p:cNvPr id="43" name="Freeform 6"/>
          <p:cNvSpPr/>
          <p:nvPr/>
        </p:nvSpPr>
        <p:spPr>
          <a:xfrm>
            <a:off x="5548519" y="2060848"/>
            <a:ext cx="1022648" cy="441741"/>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noFill/>
          <a:ln>
            <a:no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zh-CN" altLang="en-US" b="1" dirty="0" smtClean="0">
                <a:solidFill>
                  <a:schemeClr val="bg1"/>
                </a:solidFill>
                <a:latin typeface="微软雅黑" panose="020B0503020204020204" pitchFamily="34" charset="-122"/>
                <a:ea typeface="微软雅黑" panose="020B0503020204020204" pitchFamily="34" charset="-122"/>
              </a:rPr>
              <a:t>超算</a:t>
            </a:r>
            <a:endParaRPr lang="en-US" sz="28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6393" y="1885199"/>
            <a:ext cx="906274" cy="679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7949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linds(horizontal)">
                                      <p:cBhvr>
                                        <p:cTn id="19" dur="500"/>
                                        <p:tgtEl>
                                          <p:spTgt spid="3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linds(horizontal)">
                                      <p:cBhvr>
                                        <p:cTn id="28" dur="500"/>
                                        <p:tgtEl>
                                          <p:spTgt spid="34"/>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par>
                          <p:cTn id="45" fill="hold">
                            <p:stCondLst>
                              <p:cond delay="2500"/>
                            </p:stCondLst>
                            <p:childTnLst>
                              <p:par>
                                <p:cTn id="46" presetID="3" presetClass="entr" presetSubtype="1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linds(horizontal)">
                                      <p:cBhvr>
                                        <p:cTn id="48" dur="500"/>
                                        <p:tgtEl>
                                          <p:spTgt spid="29"/>
                                        </p:tgtEl>
                                      </p:cBhvr>
                                    </p:animEffect>
                                  </p:childTnLst>
                                </p:cTn>
                              </p:par>
                            </p:childTnLst>
                          </p:cTn>
                        </p:par>
                        <p:par>
                          <p:cTn id="49" fill="hold">
                            <p:stCondLst>
                              <p:cond delay="3000"/>
                            </p:stCondLst>
                            <p:childTnLst>
                              <p:par>
                                <p:cTn id="50" presetID="3" presetClass="entr" presetSubtype="1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randombar(horizontal)">
                                      <p:cBhvr>
                                        <p:cTn id="57" dur="500"/>
                                        <p:tgtEl>
                                          <p:spTgt spid="42"/>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randombar(horizontal)">
                                      <p:cBhvr>
                                        <p:cTn id="64" dur="500"/>
                                        <p:tgtEl>
                                          <p:spTgt spid="41"/>
                                        </p:tgtEl>
                                      </p:cBhvr>
                                    </p:animEffect>
                                  </p:childTnLst>
                                </p:cTn>
                              </p:par>
                              <p:par>
                                <p:cTn id="65" presetID="14" presetClass="entr" presetSubtype="1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randombar(horizontal)">
                                      <p:cBhvr>
                                        <p:cTn id="67" dur="500"/>
                                        <p:tgtEl>
                                          <p:spTgt spid="6"/>
                                        </p:tgtEl>
                                      </p:cBhvr>
                                    </p:animEffect>
                                  </p:childTnLst>
                                </p:cTn>
                              </p:par>
                            </p:childTnLst>
                          </p:cTn>
                        </p:par>
                        <p:par>
                          <p:cTn id="68" fill="hold">
                            <p:stCondLst>
                              <p:cond delay="1000"/>
                            </p:stCondLst>
                            <p:childTnLst>
                              <p:par>
                                <p:cTn id="69" presetID="14" presetClass="entr" presetSubtype="1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randombar(horizontal)">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4" grpId="0" animBg="1"/>
      <p:bldP spid="30" grpId="0"/>
      <p:bldP spid="31" grpId="0"/>
      <p:bldP spid="32" grpId="0"/>
      <p:bldP spid="34" grpId="0"/>
      <p:bldP spid="37" grpId="0" animBg="1"/>
      <p:bldP spid="2" grpId="0" animBg="1"/>
      <p:bldP spid="39" grpId="0"/>
      <p:bldP spid="40"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847EA-A0F8-42E4-AF47-D5B896815B88}" type="slidenum">
              <a:rPr lang="zh-CN" altLang="en-US" smtClean="0"/>
              <a:pPr/>
              <a:t>13</a:t>
            </a:fld>
            <a:endParaRPr lang="zh-CN" altLang="en-US" dirty="0"/>
          </a:p>
        </p:txBody>
      </p:sp>
      <p:sp>
        <p:nvSpPr>
          <p:cNvPr id="4" name="标题 3"/>
          <p:cNvSpPr>
            <a:spLocks noGrp="1"/>
          </p:cNvSpPr>
          <p:nvPr>
            <p:ph type="title"/>
          </p:nvPr>
        </p:nvSpPr>
        <p:spPr/>
        <p:txBody>
          <a:bodyPr>
            <a:normAutofit/>
          </a:bodyPr>
          <a:lstStyle/>
          <a:p>
            <a:r>
              <a:rPr lang="zh-CN" altLang="en-US" sz="3200" dirty="0" smtClean="0">
                <a:effectLst/>
                <a:latin typeface="微软雅黑" panose="020B0503020204020204" pitchFamily="34" charset="-122"/>
                <a:ea typeface="微软雅黑" panose="020B0503020204020204" pitchFamily="34" charset="-122"/>
              </a:rPr>
              <a:t>美国空气质量管理</a:t>
            </a:r>
            <a:r>
              <a:rPr lang="zh-CN" altLang="en-US" sz="3200" dirty="0">
                <a:effectLst/>
                <a:latin typeface="微软雅黑" panose="020B0503020204020204" pitchFamily="34" charset="-122"/>
                <a:ea typeface="微软雅黑" panose="020B0503020204020204" pitchFamily="34" charset="-122"/>
              </a:rPr>
              <a:t>核心技术及其应用</a:t>
            </a:r>
            <a:r>
              <a:rPr lang="zh-CN" altLang="en-US" sz="3200" dirty="0" smtClean="0">
                <a:effectLst/>
                <a:latin typeface="微软雅黑" panose="020B0503020204020204" pitchFamily="34" charset="-122"/>
                <a:ea typeface="微软雅黑" panose="020B0503020204020204" pitchFamily="34" charset="-122"/>
              </a:rPr>
              <a:t>初探</a:t>
            </a:r>
            <a:endParaRPr lang="zh-CN" altLang="en-US" sz="3200"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3557001836"/>
              </p:ext>
            </p:extLst>
          </p:nvPr>
        </p:nvGraphicFramePr>
        <p:xfrm>
          <a:off x="1187624" y="1628800"/>
          <a:ext cx="67687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bwMode="auto">
          <a:xfrm>
            <a:off x="939978" y="1124744"/>
            <a:ext cx="730443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lnSpc>
                <a:spcPct val="80000"/>
              </a:lnSpc>
              <a:spcBef>
                <a:spcPct val="20000"/>
              </a:spcBef>
              <a:buClr>
                <a:srgbClr val="800080"/>
              </a:buClr>
              <a:buFont typeface="Wingdings" pitchFamily="2" charset="2"/>
              <a:buNone/>
            </a:pPr>
            <a:r>
              <a:rPr lang="zh-CN" altLang="en-US" sz="2800" b="1" dirty="0" smtClean="0">
                <a:solidFill>
                  <a:srgbClr val="FF0000"/>
                </a:solidFill>
                <a:latin typeface="楷体" panose="02010609060101010101" pitchFamily="49" charset="-122"/>
                <a:ea typeface="楷体" panose="02010609060101010101" pitchFamily="49" charset="-122"/>
                <a:cs typeface="Arial"/>
              </a:rPr>
              <a:t>大数据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超算</a:t>
            </a:r>
            <a:r>
              <a:rPr lang="en-US" altLang="zh-CN" sz="2800" b="1" dirty="0">
                <a:solidFill>
                  <a:srgbClr val="FF0000"/>
                </a:solidFill>
                <a:latin typeface="楷体" panose="02010609060101010101" pitchFamily="49" charset="-122"/>
                <a:ea typeface="楷体" panose="02010609060101010101" pitchFamily="49" charset="-122"/>
                <a:cs typeface="Arial"/>
              </a:rPr>
              <a:t>–</a:t>
            </a:r>
            <a:r>
              <a:rPr lang="zh-CN" altLang="en-US" sz="2800" b="1" dirty="0" smtClean="0">
                <a:solidFill>
                  <a:srgbClr val="FF0000"/>
                </a:solidFill>
                <a:latin typeface="楷体" panose="02010609060101010101" pitchFamily="49" charset="-122"/>
                <a:ea typeface="楷体" panose="02010609060101010101" pitchFamily="49" charset="-122"/>
                <a:cs typeface="Arial"/>
              </a:rPr>
              <a:t>辅助决策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互联网</a:t>
            </a:r>
            <a:endParaRPr lang="en-US" altLang="zh-CN" sz="2800" b="1" dirty="0" smtClean="0">
              <a:solidFill>
                <a:srgbClr val="FF0000"/>
              </a:solidFill>
              <a:latin typeface="楷体" panose="02010609060101010101" pitchFamily="49" charset="-122"/>
              <a:ea typeface="楷体" panose="02010609060101010101" pitchFamily="49" charset="-122"/>
              <a:cs typeface="Arial"/>
            </a:endParaRPr>
          </a:p>
        </p:txBody>
      </p:sp>
    </p:spTree>
    <p:extLst>
      <p:ext uri="{BB962C8B-B14F-4D97-AF65-F5344CB8AC3E}">
        <p14:creationId xmlns:p14="http://schemas.microsoft.com/office/powerpoint/2010/main" val="1379439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3"/>
          <p:cNvSpPr>
            <a:spLocks noGrp="1" noChangeArrowheads="1"/>
          </p:cNvSpPr>
          <p:nvPr>
            <p:ph type="title" idx="4294967295"/>
          </p:nvPr>
        </p:nvSpPr>
        <p:spPr/>
        <p:txBody>
          <a:bodyPr/>
          <a:lstStyle/>
          <a:p>
            <a:r>
              <a:rPr lang="en-US" altLang="zh-CN">
                <a:ea typeface="SimSun" panose="02010600030101010101" pitchFamily="2" charset="-122"/>
              </a:rPr>
              <a:t> </a:t>
            </a:r>
          </a:p>
        </p:txBody>
      </p:sp>
      <p:pic>
        <p:nvPicPr>
          <p:cNvPr id="262147" name="Picture 4" descr="plo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838" y="3344863"/>
            <a:ext cx="3205162"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8" name="Rectangle 5"/>
          <p:cNvSpPr>
            <a:spLocks noChangeArrowheads="1"/>
          </p:cNvSpPr>
          <p:nvPr/>
        </p:nvSpPr>
        <p:spPr bwMode="auto">
          <a:xfrm>
            <a:off x="5254625" y="3527425"/>
            <a:ext cx="307975" cy="302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0"/>
              </a:spcBef>
              <a:spcAft>
                <a:spcPct val="0"/>
              </a:spcAft>
            </a:pPr>
            <a:endParaRPr lang="zh-CN" altLang="zh-CN" smtClean="0">
              <a:solidFill>
                <a:srgbClr val="3333FF"/>
              </a:solidFill>
            </a:endParaRPr>
          </a:p>
        </p:txBody>
      </p:sp>
      <p:pic>
        <p:nvPicPr>
          <p:cNvPr id="262149" name="Picture 6" descr="O3_0713_max_50add"/>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867400" y="981075"/>
            <a:ext cx="3276600" cy="2576513"/>
          </a:xfrm>
          <a:noFill/>
        </p:spPr>
      </p:pic>
      <p:sp>
        <p:nvSpPr>
          <p:cNvPr id="262150" name="Rectangle 7"/>
          <p:cNvSpPr>
            <a:spLocks noChangeArrowheads="1"/>
          </p:cNvSpPr>
          <p:nvPr/>
        </p:nvSpPr>
        <p:spPr bwMode="auto">
          <a:xfrm>
            <a:off x="5943600" y="1104900"/>
            <a:ext cx="3200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r>
              <a:rPr lang="zh-CN" altLang="en-US" sz="3200" b="1" dirty="0" smtClean="0">
                <a:solidFill>
                  <a:srgbClr val="FF0000"/>
                </a:solidFill>
                <a:ea typeface="SimSun" panose="02010600030101010101" pitchFamily="2" charset="-122"/>
              </a:rPr>
              <a:t>中国</a:t>
            </a:r>
            <a:endParaRPr lang="en-US" altLang="zh-CN" sz="3200" b="1" dirty="0" smtClean="0">
              <a:solidFill>
                <a:srgbClr val="FF0000"/>
              </a:solidFill>
              <a:ea typeface="SimSun" panose="02010600030101010101" pitchFamily="2" charset="-122"/>
            </a:endParaRPr>
          </a:p>
        </p:txBody>
      </p:sp>
      <p:sp>
        <p:nvSpPr>
          <p:cNvPr id="262151" name="Rectangle 8"/>
          <p:cNvSpPr>
            <a:spLocks noChangeArrowheads="1"/>
          </p:cNvSpPr>
          <p:nvPr/>
        </p:nvSpPr>
        <p:spPr bwMode="auto">
          <a:xfrm>
            <a:off x="5867400" y="1219200"/>
            <a:ext cx="457200" cy="525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0"/>
              </a:spcBef>
              <a:spcAft>
                <a:spcPct val="0"/>
              </a:spcAft>
            </a:pPr>
            <a:endParaRPr lang="zh-CN" altLang="zh-CN" smtClean="0">
              <a:solidFill>
                <a:srgbClr val="3333FF"/>
              </a:solidFill>
            </a:endParaRPr>
          </a:p>
        </p:txBody>
      </p:sp>
      <p:sp>
        <p:nvSpPr>
          <p:cNvPr id="262152" name="Rectangle 9"/>
          <p:cNvSpPr>
            <a:spLocks noChangeArrowheads="1"/>
          </p:cNvSpPr>
          <p:nvPr/>
        </p:nvSpPr>
        <p:spPr bwMode="auto">
          <a:xfrm>
            <a:off x="6019800" y="3257550"/>
            <a:ext cx="3200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0"/>
              </a:spcBef>
              <a:spcAft>
                <a:spcPct val="0"/>
              </a:spcAft>
            </a:pPr>
            <a:endParaRPr lang="zh-CN" altLang="zh-CN" smtClean="0">
              <a:solidFill>
                <a:srgbClr val="3333FF"/>
              </a:solidFill>
            </a:endParaRPr>
          </a:p>
        </p:txBody>
      </p:sp>
      <p:sp>
        <p:nvSpPr>
          <p:cNvPr id="262153" name="Rectangle 10"/>
          <p:cNvSpPr>
            <a:spLocks noChangeArrowheads="1"/>
          </p:cNvSpPr>
          <p:nvPr/>
        </p:nvSpPr>
        <p:spPr bwMode="auto">
          <a:xfrm>
            <a:off x="6019800" y="5600700"/>
            <a:ext cx="3200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0"/>
              </a:spcBef>
              <a:spcAft>
                <a:spcPct val="0"/>
              </a:spcAft>
            </a:pPr>
            <a:endParaRPr lang="zh-CN" altLang="zh-CN" smtClean="0">
              <a:solidFill>
                <a:srgbClr val="3333FF"/>
              </a:solidFill>
            </a:endParaRPr>
          </a:p>
        </p:txBody>
      </p:sp>
      <p:sp>
        <p:nvSpPr>
          <p:cNvPr id="262154" name="Rectangle 11"/>
          <p:cNvSpPr>
            <a:spLocks noChangeArrowheads="1"/>
          </p:cNvSpPr>
          <p:nvPr/>
        </p:nvSpPr>
        <p:spPr bwMode="auto">
          <a:xfrm>
            <a:off x="5943600" y="3333750"/>
            <a:ext cx="32004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lnSpc>
                <a:spcPct val="110000"/>
              </a:lnSpc>
              <a:spcBef>
                <a:spcPct val="0"/>
              </a:spcBef>
              <a:spcAft>
                <a:spcPct val="0"/>
              </a:spcAft>
            </a:pPr>
            <a:r>
              <a:rPr lang="zh-CN" altLang="en-US" sz="3200" b="1" dirty="0" smtClean="0">
                <a:solidFill>
                  <a:srgbClr val="FF0000"/>
                </a:solidFill>
                <a:ea typeface="SimSun" panose="02010600030101010101" pitchFamily="2" charset="-122"/>
              </a:rPr>
              <a:t>美国</a:t>
            </a:r>
            <a:endParaRPr lang="en-US" altLang="zh-CN" sz="3200" b="1" dirty="0" smtClean="0">
              <a:solidFill>
                <a:srgbClr val="FF0000"/>
              </a:solidFill>
              <a:ea typeface="SimSun" panose="02010600030101010101" pitchFamily="2" charset="-122"/>
            </a:endParaRPr>
          </a:p>
        </p:txBody>
      </p:sp>
      <p:grpSp>
        <p:nvGrpSpPr>
          <p:cNvPr id="262155" name="Group 12"/>
          <p:cNvGrpSpPr>
            <a:grpSpLocks noChangeAspect="1"/>
          </p:cNvGrpSpPr>
          <p:nvPr/>
        </p:nvGrpSpPr>
        <p:grpSpPr bwMode="auto">
          <a:xfrm>
            <a:off x="7315200" y="5684838"/>
            <a:ext cx="1828800" cy="1173162"/>
            <a:chOff x="1248" y="2212"/>
            <a:chExt cx="1968" cy="1262"/>
          </a:xfrm>
        </p:grpSpPr>
        <p:pic>
          <p:nvPicPr>
            <p:cNvPr id="262156" name="Picture 13" descr="Chinese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2212"/>
              <a:ext cx="124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7" name="Picture 14" descr="US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8" y="2640"/>
              <a:ext cx="124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2158" name="Rectangle 16"/>
          <p:cNvSpPr>
            <a:spLocks noChangeArrowheads="1"/>
          </p:cNvSpPr>
          <p:nvPr/>
        </p:nvSpPr>
        <p:spPr bwMode="auto">
          <a:xfrm>
            <a:off x="76200" y="6257925"/>
            <a:ext cx="3276600" cy="304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0"/>
              </a:spcBef>
              <a:spcAft>
                <a:spcPct val="0"/>
              </a:spcAft>
            </a:pPr>
            <a:endParaRPr lang="zh-CN" altLang="zh-CN" smtClean="0">
              <a:solidFill>
                <a:srgbClr val="3333FF"/>
              </a:solidFill>
            </a:endParaRPr>
          </a:p>
        </p:txBody>
      </p:sp>
      <p:pic>
        <p:nvPicPr>
          <p:cNvPr id="262159" name="Picture 17" descr="JES_zhou_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51485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60" name="Rectangle 18"/>
          <p:cNvSpPr>
            <a:spLocks noChangeArrowheads="1"/>
          </p:cNvSpPr>
          <p:nvPr/>
        </p:nvSpPr>
        <p:spPr bwMode="auto">
          <a:xfrm>
            <a:off x="304800" y="258763"/>
            <a:ext cx="8610600" cy="5794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zh-CN" altLang="en-US" sz="3200" dirty="0" smtClean="0">
                <a:solidFill>
                  <a:srgbClr val="0000FF"/>
                </a:solidFill>
                <a:latin typeface="Arial Black" panose="020B0A04020102020204" pitchFamily="34" charset="0"/>
                <a:ea typeface="SimSun" panose="02010600030101010101" pitchFamily="2" charset="-122"/>
              </a:rPr>
              <a:t>中美环境领域高层对话与合作</a:t>
            </a:r>
            <a:endParaRPr lang="en-US" altLang="zh-CN" sz="3200" dirty="0" smtClean="0">
              <a:solidFill>
                <a:srgbClr val="0000FF"/>
              </a:solidFill>
              <a:latin typeface="Arial Black" panose="020B0A04020102020204" pitchFamily="34" charset="0"/>
              <a:ea typeface="SimSun" panose="02010600030101010101" pitchFamily="2" charset="-122"/>
            </a:endParaRPr>
          </a:p>
        </p:txBody>
      </p:sp>
      <p:pic>
        <p:nvPicPr>
          <p:cNvPr id="262161" name="Picture 18" descr="Obama_Hu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9144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2" name="Picture 19" descr="Hillary_Clinton_Chin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4788" y="4541838"/>
            <a:ext cx="32242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39024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90265" y="332656"/>
            <a:ext cx="8458199" cy="461665"/>
          </a:xfrm>
          <a:prstGeom prst="rect">
            <a:avLst/>
          </a:prstGeom>
        </p:spPr>
        <p:txBody>
          <a:bodyPr wrap="square">
            <a:spAutoFit/>
          </a:bodyPr>
          <a:lstStyle/>
          <a:p>
            <a:pPr algn="ctr" fontAlgn="base">
              <a:spcBef>
                <a:spcPct val="0"/>
              </a:spcBef>
              <a:spcAft>
                <a:spcPct val="0"/>
              </a:spcAft>
            </a:pPr>
            <a:r>
              <a:rPr lang="zh-CN" altLang="en-US" sz="2400" b="1" dirty="0" smtClean="0">
                <a:solidFill>
                  <a:srgbClr val="0000FF"/>
                </a:solidFill>
                <a:latin typeface="Arial" charset="0"/>
              </a:rPr>
              <a:t>大气国十条：五年改善全国空气质量 </a:t>
            </a:r>
            <a:r>
              <a:rPr lang="en-US" altLang="zh-CN" sz="2400" b="1" dirty="0" smtClean="0">
                <a:solidFill>
                  <a:srgbClr val="0000FF"/>
                </a:solidFill>
                <a:latin typeface="Arial" charset="0"/>
              </a:rPr>
              <a:t>(</a:t>
            </a:r>
            <a:r>
              <a:rPr lang="zh-CN" altLang="en-US" sz="2400" b="1" dirty="0" smtClean="0">
                <a:solidFill>
                  <a:srgbClr val="0000FF"/>
                </a:solidFill>
                <a:latin typeface="Arial" charset="0"/>
              </a:rPr>
              <a:t>中国国务院</a:t>
            </a:r>
            <a:r>
              <a:rPr lang="en-US" altLang="zh-CN" sz="2400" b="1" dirty="0" smtClean="0">
                <a:solidFill>
                  <a:srgbClr val="0000FF"/>
                </a:solidFill>
                <a:latin typeface="Arial" charset="0"/>
              </a:rPr>
              <a:t>, 9/10/2013)</a:t>
            </a:r>
            <a:endParaRPr lang="zh-CN" altLang="en-US" sz="2400" b="1" dirty="0">
              <a:solidFill>
                <a:srgbClr val="0000FF"/>
              </a:solidFill>
              <a:latin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80611873"/>
              </p:ext>
            </p:extLst>
          </p:nvPr>
        </p:nvGraphicFramePr>
        <p:xfrm>
          <a:off x="152400" y="1524000"/>
          <a:ext cx="4419600" cy="4883569"/>
        </p:xfrm>
        <a:graphic>
          <a:graphicData uri="http://schemas.openxmlformats.org/drawingml/2006/table">
            <a:tbl>
              <a:tblPr firstRow="1" bandRow="1">
                <a:tableStyleId>{21E4AEA4-8DFA-4A89-87EB-49C32662AFE0}</a:tableStyleId>
              </a:tblPr>
              <a:tblGrid>
                <a:gridCol w="2174502"/>
                <a:gridCol w="2245098"/>
              </a:tblGrid>
              <a:tr h="1078901">
                <a:tc gridSpan="2">
                  <a:txBody>
                    <a:bodyPr/>
                    <a:lstStyle/>
                    <a:p>
                      <a:pPr algn="ctr"/>
                      <a:r>
                        <a:rPr lang="zh-CN" altLang="en-US" sz="20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大气污染防治行动计划</a:t>
                      </a:r>
                      <a:r>
                        <a:rPr lang="en-US" sz="2000" dirty="0" smtClean="0"/>
                        <a:t>(9/10/2013)</a:t>
                      </a:r>
                    </a:p>
                    <a:p>
                      <a:endParaRPr lang="en-US" sz="1800" dirty="0"/>
                    </a:p>
                  </a:txBody>
                  <a:tcPr anchor="ctr"/>
                </a:tc>
                <a:tc hMerge="1">
                  <a:txBody>
                    <a:bodyPr/>
                    <a:lstStyle/>
                    <a:p>
                      <a:endParaRPr lang="en-US" sz="1050" dirty="0"/>
                    </a:p>
                  </a:txBody>
                  <a:tcPr/>
                </a:tc>
              </a:tr>
              <a:tr h="712668">
                <a:tc>
                  <a:txBody>
                    <a:bodyPr/>
                    <a:lstStyle/>
                    <a:p>
                      <a:r>
                        <a:rPr lang="en-US" altLang="zh-CN" sz="2000" b="1" dirty="0" smtClean="0">
                          <a:solidFill>
                            <a:schemeClr val="tx1">
                              <a:lumMod val="95000"/>
                            </a:schemeClr>
                          </a:solidFill>
                        </a:rPr>
                        <a:t>3</a:t>
                      </a:r>
                      <a:r>
                        <a:rPr lang="zh-CN" altLang="en-US" sz="2000" b="1" dirty="0" smtClean="0">
                          <a:solidFill>
                            <a:schemeClr val="tx1">
                              <a:lumMod val="95000"/>
                            </a:schemeClr>
                          </a:solidFill>
                        </a:rPr>
                        <a:t>大经济发达区域</a:t>
                      </a:r>
                      <a:endParaRPr lang="en-US" sz="2000" b="1" dirty="0">
                        <a:solidFill>
                          <a:schemeClr val="tx1">
                            <a:lumMod val="95000"/>
                          </a:schemeClr>
                        </a:solidFill>
                      </a:endParaRPr>
                    </a:p>
                  </a:txBody>
                  <a:tcPr/>
                </a:tc>
                <a:tc>
                  <a:txBody>
                    <a:bodyPr/>
                    <a:lstStyle/>
                    <a:p>
                      <a:r>
                        <a:rPr lang="zh-CN" altLang="en-US" sz="2000" b="1" dirty="0" smtClean="0">
                          <a:solidFill>
                            <a:schemeClr val="tx1">
                              <a:lumMod val="95000"/>
                            </a:schemeClr>
                          </a:solidFill>
                        </a:rPr>
                        <a:t>年均</a:t>
                      </a:r>
                      <a:r>
                        <a:rPr lang="en-US" sz="2000" b="1" dirty="0" smtClean="0">
                          <a:solidFill>
                            <a:schemeClr val="tx1">
                              <a:lumMod val="95000"/>
                            </a:schemeClr>
                          </a:solidFill>
                        </a:rPr>
                        <a:t>PM</a:t>
                      </a:r>
                      <a:r>
                        <a:rPr lang="en-US" sz="2000" b="1" baseline="-25000" dirty="0" smtClean="0">
                          <a:solidFill>
                            <a:schemeClr val="tx1">
                              <a:lumMod val="95000"/>
                            </a:schemeClr>
                          </a:solidFill>
                        </a:rPr>
                        <a:t>2.5</a:t>
                      </a:r>
                      <a:endParaRPr lang="en-US" sz="2000" b="1" baseline="-25000" dirty="0">
                        <a:solidFill>
                          <a:schemeClr val="tx1">
                            <a:lumMod val="95000"/>
                          </a:schemeClr>
                        </a:solidFill>
                      </a:endParaRPr>
                    </a:p>
                  </a:txBody>
                  <a:tcPr/>
                </a:tc>
              </a:tr>
              <a:tr h="435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rgbClr val="0000FF"/>
                          </a:solidFill>
                        </a:rPr>
                        <a:t>京津冀</a:t>
                      </a:r>
                      <a:endParaRPr lang="en-US" sz="1800" b="1" dirty="0" smtClean="0">
                        <a:solidFill>
                          <a:srgbClr val="0000FF"/>
                        </a:solidFill>
                      </a:endParaRPr>
                    </a:p>
                  </a:txBody>
                  <a:tcPr/>
                </a:tc>
                <a:tc>
                  <a:txBody>
                    <a:bodyPr/>
                    <a:lstStyle/>
                    <a:p>
                      <a:r>
                        <a:rPr lang="en-US" sz="1800" b="1" dirty="0" smtClean="0">
                          <a:solidFill>
                            <a:srgbClr val="0000FF"/>
                          </a:solidFill>
                        </a:rPr>
                        <a:t>25% ↓</a:t>
                      </a:r>
                      <a:endParaRPr lang="en-US" sz="1800" b="1" dirty="0">
                        <a:solidFill>
                          <a:srgbClr val="0000FF"/>
                        </a:solidFill>
                      </a:endParaRPr>
                    </a:p>
                  </a:txBody>
                  <a:tcPr/>
                </a:tc>
              </a:tr>
              <a:tr h="435520">
                <a:tc>
                  <a:txBody>
                    <a:bodyPr/>
                    <a:lstStyle/>
                    <a:p>
                      <a:r>
                        <a:rPr lang="zh-CN" altLang="en-US" sz="1800" b="1" dirty="0" smtClean="0">
                          <a:solidFill>
                            <a:srgbClr val="0000FF"/>
                          </a:solidFill>
                        </a:rPr>
                        <a:t>长三角</a:t>
                      </a:r>
                      <a:endParaRPr lang="en-US" sz="1800" b="1"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rPr>
                        <a:t>20% ↓</a:t>
                      </a:r>
                    </a:p>
                  </a:txBody>
                  <a:tcPr/>
                </a:tc>
              </a:tr>
              <a:tr h="435520">
                <a:tc>
                  <a:txBody>
                    <a:bodyPr/>
                    <a:lstStyle/>
                    <a:p>
                      <a:r>
                        <a:rPr lang="zh-CN" altLang="en-US" sz="1800" b="1" dirty="0" smtClean="0">
                          <a:solidFill>
                            <a:srgbClr val="0000FF"/>
                          </a:solidFill>
                        </a:rPr>
                        <a:t>珠三角</a:t>
                      </a:r>
                      <a:endParaRPr lang="en-US" sz="1800" b="1" dirty="0">
                        <a:solidFill>
                          <a:srgbClr val="0000FF"/>
                        </a:solidFill>
                      </a:endParaRPr>
                    </a:p>
                  </a:txBody>
                  <a:tcPr/>
                </a:tc>
                <a:tc>
                  <a:txBody>
                    <a:bodyPr/>
                    <a:lstStyle/>
                    <a:p>
                      <a:r>
                        <a:rPr lang="en-US" sz="1800" b="1" dirty="0" smtClean="0">
                          <a:solidFill>
                            <a:srgbClr val="0000FF"/>
                          </a:solidFill>
                        </a:rPr>
                        <a:t>15% ↓</a:t>
                      </a:r>
                      <a:endParaRPr lang="en-US" sz="1800" b="1" dirty="0">
                        <a:solidFill>
                          <a:srgbClr val="0000FF"/>
                        </a:solidFill>
                      </a:endParaRPr>
                    </a:p>
                  </a:txBody>
                  <a:tcPr/>
                </a:tc>
              </a:tr>
              <a:tr h="435520">
                <a:tc>
                  <a:txBody>
                    <a:bodyPr/>
                    <a:lstStyle/>
                    <a:p>
                      <a:r>
                        <a:rPr lang="zh-CN" altLang="en-US" sz="1800" b="1" dirty="0" smtClean="0">
                          <a:solidFill>
                            <a:srgbClr val="0000FF"/>
                          </a:solidFill>
                        </a:rPr>
                        <a:t>北京</a:t>
                      </a:r>
                      <a:endParaRPr lang="en-US" sz="1800" b="1"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rPr>
                        <a:t>60 ug/m3</a:t>
                      </a:r>
                    </a:p>
                  </a:txBody>
                  <a:tcPr/>
                </a:tc>
              </a:tr>
              <a:tr h="755231">
                <a:tc>
                  <a:txBody>
                    <a:bodyPr/>
                    <a:lstStyle/>
                    <a:p>
                      <a:r>
                        <a:rPr lang="zh-CN" altLang="en-US" sz="1800" b="1" dirty="0" smtClean="0">
                          <a:solidFill>
                            <a:srgbClr val="0000FF"/>
                          </a:solidFill>
                        </a:rPr>
                        <a:t>其他主要城市</a:t>
                      </a:r>
                      <a:r>
                        <a:rPr lang="en-US" altLang="zh-CN" sz="1800" b="1" dirty="0" smtClean="0">
                          <a:solidFill>
                            <a:srgbClr val="0000FF"/>
                          </a:solidFill>
                        </a:rPr>
                        <a:t/>
                      </a:r>
                      <a:br>
                        <a:rPr lang="en-US" altLang="zh-CN" sz="1800" b="1" dirty="0" smtClean="0">
                          <a:solidFill>
                            <a:srgbClr val="0000FF"/>
                          </a:solidFill>
                        </a:rPr>
                      </a:br>
                      <a:r>
                        <a:rPr lang="en-US" sz="1800" b="1" dirty="0" smtClean="0">
                          <a:solidFill>
                            <a:schemeClr val="tx1">
                              <a:lumMod val="95000"/>
                            </a:schemeClr>
                          </a:solidFill>
                        </a:rPr>
                        <a:t>(333 </a:t>
                      </a:r>
                      <a:r>
                        <a:rPr lang="zh-CN" altLang="en-US" sz="1800" b="1" dirty="0" smtClean="0">
                          <a:solidFill>
                            <a:schemeClr val="tx1">
                              <a:lumMod val="95000"/>
                            </a:schemeClr>
                          </a:solidFill>
                        </a:rPr>
                        <a:t>城市</a:t>
                      </a:r>
                      <a:r>
                        <a:rPr lang="en-US" sz="1800" b="1" dirty="0" smtClean="0">
                          <a:solidFill>
                            <a:schemeClr val="tx1">
                              <a:lumMod val="95000"/>
                            </a:schemeClr>
                          </a:solidFill>
                        </a:rPr>
                        <a:t>)</a:t>
                      </a:r>
                      <a:endParaRPr lang="en-US" sz="1800" b="1" dirty="0">
                        <a:solidFill>
                          <a:schemeClr val="tx1">
                            <a:lumMod val="95000"/>
                          </a:schemeClr>
                        </a:solidFill>
                      </a:endParaRPr>
                    </a:p>
                  </a:txBody>
                  <a:tcPr/>
                </a:tc>
                <a:tc>
                  <a:txBody>
                    <a:bodyPr/>
                    <a:lstStyle/>
                    <a:p>
                      <a:r>
                        <a:rPr lang="en-US" sz="1800" b="1" dirty="0" smtClean="0">
                          <a:solidFill>
                            <a:srgbClr val="0000FF"/>
                          </a:solidFill>
                        </a:rPr>
                        <a:t>10% ↓ </a:t>
                      </a:r>
                    </a:p>
                    <a:p>
                      <a:r>
                        <a:rPr lang="en-US" sz="1800" b="1" dirty="0" smtClean="0">
                          <a:solidFill>
                            <a:schemeClr val="tx1">
                              <a:lumMod val="95000"/>
                            </a:schemeClr>
                          </a:solidFill>
                        </a:rPr>
                        <a:t>(PM</a:t>
                      </a:r>
                      <a:r>
                        <a:rPr lang="en-US" sz="1800" b="1" baseline="-25000" dirty="0" smtClean="0">
                          <a:solidFill>
                            <a:schemeClr val="tx1">
                              <a:lumMod val="95000"/>
                            </a:schemeClr>
                          </a:solidFill>
                        </a:rPr>
                        <a:t>10</a:t>
                      </a:r>
                      <a:r>
                        <a:rPr lang="en-US" sz="1800" b="1" dirty="0" smtClean="0">
                          <a:solidFill>
                            <a:schemeClr val="tx1">
                              <a:lumMod val="95000"/>
                            </a:schemeClr>
                          </a:solidFill>
                        </a:rPr>
                        <a:t>)</a:t>
                      </a:r>
                    </a:p>
                    <a:p>
                      <a:endParaRPr lang="en-US" sz="1800" b="1" dirty="0">
                        <a:solidFill>
                          <a:srgbClr val="0000FF"/>
                        </a:solidFill>
                      </a:endParaRPr>
                    </a:p>
                  </a:txBody>
                  <a:tcPr/>
                </a:tc>
              </a:tr>
              <a:tr h="435520">
                <a:tc gridSpan="2">
                  <a:txBody>
                    <a:bodyPr/>
                    <a:lstStyle/>
                    <a:p>
                      <a:pPr algn="ctr"/>
                      <a:r>
                        <a:rPr lang="en-US" sz="1800" b="1" dirty="0" smtClean="0"/>
                        <a:t>(</a:t>
                      </a:r>
                      <a:r>
                        <a:rPr lang="zh-CN" altLang="en-US" sz="1800" b="1" baseline="0" dirty="0" smtClean="0"/>
                        <a:t>基准年</a:t>
                      </a:r>
                      <a:r>
                        <a:rPr lang="en-US" sz="1800" b="1" baseline="0" dirty="0" smtClean="0"/>
                        <a:t>:2012, </a:t>
                      </a:r>
                      <a:r>
                        <a:rPr lang="zh-CN" altLang="en-US" sz="1800" b="1" baseline="0" dirty="0" smtClean="0"/>
                        <a:t>目标年</a:t>
                      </a:r>
                      <a:r>
                        <a:rPr lang="en-US" sz="1800" b="1" baseline="0" dirty="0" smtClean="0"/>
                        <a:t>: 2017)</a:t>
                      </a:r>
                      <a:endParaRPr lang="en-US" sz="1800" b="1" dirty="0"/>
                    </a:p>
                  </a:txBody>
                  <a:tcPr/>
                </a:tc>
                <a:tc hMerge="1">
                  <a:txBody>
                    <a:bodyPr/>
                    <a:lstStyle/>
                    <a:p>
                      <a:endParaRPr lang="en-US" sz="1050" dirty="0"/>
                    </a:p>
                  </a:txBody>
                  <a:tcPr/>
                </a:tc>
              </a:tr>
            </a:tbl>
          </a:graphicData>
        </a:graphic>
      </p:graphicFrame>
      <p:sp>
        <p:nvSpPr>
          <p:cNvPr id="15" name="Rectangle 14"/>
          <p:cNvSpPr/>
          <p:nvPr/>
        </p:nvSpPr>
        <p:spPr>
          <a:xfrm>
            <a:off x="4495800" y="2172355"/>
            <a:ext cx="4648200" cy="4745915"/>
          </a:xfrm>
          <a:prstGeom prst="rect">
            <a:avLst/>
          </a:prstGeom>
        </p:spPr>
        <p:txBody>
          <a:bodyPr wrap="square">
            <a:spAutoFit/>
          </a:bodyPr>
          <a:lstStyle/>
          <a:p>
            <a:pPr marL="342900" indent="-342900" fontAlgn="base">
              <a:lnSpc>
                <a:spcPct val="120000"/>
              </a:lnSpc>
              <a:spcBef>
                <a:spcPct val="0"/>
              </a:spcBef>
              <a:spcAft>
                <a:spcPct val="0"/>
              </a:spcAft>
              <a:buFontTx/>
              <a:buAutoNum type="arabicPeriod"/>
            </a:pPr>
            <a:r>
              <a:rPr lang="zh-CN" altLang="en-US" sz="2400" b="1" dirty="0">
                <a:solidFill>
                  <a:prstClr val="black"/>
                </a:solidFill>
                <a:latin typeface="Arial" charset="0"/>
              </a:rPr>
              <a:t>第一个国家级大气污染防治行动</a:t>
            </a:r>
            <a:r>
              <a:rPr lang="zh-CN" altLang="en-US" sz="2400" b="1" dirty="0" smtClean="0">
                <a:solidFill>
                  <a:prstClr val="black"/>
                </a:solidFill>
                <a:latin typeface="Arial" charset="0"/>
              </a:rPr>
              <a:t>计划；</a:t>
            </a:r>
            <a:endParaRPr lang="zh-CN" altLang="en-US" sz="2400" b="1" dirty="0">
              <a:solidFill>
                <a:prstClr val="black"/>
              </a:solidFill>
              <a:latin typeface="Arial" charset="0"/>
            </a:endParaRPr>
          </a:p>
          <a:p>
            <a:pPr marL="342900" indent="-342900" fontAlgn="base">
              <a:lnSpc>
                <a:spcPct val="120000"/>
              </a:lnSpc>
              <a:spcBef>
                <a:spcPct val="0"/>
              </a:spcBef>
              <a:spcAft>
                <a:spcPct val="0"/>
              </a:spcAft>
              <a:buFontTx/>
              <a:buAutoNum type="arabicPeriod"/>
            </a:pPr>
            <a:r>
              <a:rPr lang="zh-CN" altLang="en-US" sz="2400" b="1" dirty="0">
                <a:solidFill>
                  <a:prstClr val="black"/>
                </a:solidFill>
                <a:latin typeface="Arial" charset="0"/>
              </a:rPr>
              <a:t>第一个以环境空气</a:t>
            </a:r>
            <a:r>
              <a:rPr lang="en-US" altLang="zh-CN" sz="2400" b="1" dirty="0">
                <a:solidFill>
                  <a:prstClr val="black"/>
                </a:solidFill>
                <a:latin typeface="Arial" charset="0"/>
              </a:rPr>
              <a:t>PM</a:t>
            </a:r>
            <a:r>
              <a:rPr lang="en-US" altLang="zh-CN" sz="2400" b="1" baseline="-25000" dirty="0">
                <a:solidFill>
                  <a:prstClr val="black"/>
                </a:solidFill>
                <a:latin typeface="Arial" charset="0"/>
              </a:rPr>
              <a:t>2.5</a:t>
            </a:r>
            <a:r>
              <a:rPr lang="zh-CN" altLang="en-US" sz="2400" b="1" dirty="0">
                <a:solidFill>
                  <a:prstClr val="black"/>
                </a:solidFill>
                <a:latin typeface="Arial" charset="0"/>
              </a:rPr>
              <a:t>浓度改善为目标的行动</a:t>
            </a:r>
            <a:r>
              <a:rPr lang="zh-CN" altLang="en-US" sz="2400" b="1" dirty="0" smtClean="0">
                <a:solidFill>
                  <a:prstClr val="black"/>
                </a:solidFill>
                <a:latin typeface="Arial" charset="0"/>
              </a:rPr>
              <a:t>计划；</a:t>
            </a:r>
            <a:endParaRPr lang="zh-CN" altLang="en-US" sz="2400" b="1" dirty="0">
              <a:solidFill>
                <a:prstClr val="black"/>
              </a:solidFill>
              <a:latin typeface="Arial" charset="0"/>
            </a:endParaRPr>
          </a:p>
          <a:p>
            <a:pPr marL="342900" indent="-342900" fontAlgn="base">
              <a:lnSpc>
                <a:spcPct val="120000"/>
              </a:lnSpc>
              <a:spcBef>
                <a:spcPct val="0"/>
              </a:spcBef>
              <a:spcAft>
                <a:spcPct val="0"/>
              </a:spcAft>
              <a:buFontTx/>
              <a:buAutoNum type="arabicPeriod"/>
            </a:pPr>
            <a:r>
              <a:rPr lang="zh-CN" altLang="en-US" sz="2400" b="1" dirty="0">
                <a:solidFill>
                  <a:prstClr val="black"/>
                </a:solidFill>
                <a:latin typeface="Arial" charset="0"/>
              </a:rPr>
              <a:t>第一个基于环境空气质量改善（</a:t>
            </a:r>
            <a:r>
              <a:rPr lang="zh-CN" altLang="en-US" sz="2400" b="1" dirty="0">
                <a:solidFill>
                  <a:srgbClr val="FF0000"/>
                </a:solidFill>
                <a:latin typeface="Arial" charset="0"/>
              </a:rPr>
              <a:t>基于风险分析</a:t>
            </a:r>
            <a:r>
              <a:rPr lang="zh-CN" altLang="en-US" sz="2400" b="1" dirty="0">
                <a:solidFill>
                  <a:prstClr val="black"/>
                </a:solidFill>
                <a:latin typeface="Arial" charset="0"/>
              </a:rPr>
              <a:t>）为目标的行动</a:t>
            </a:r>
            <a:r>
              <a:rPr lang="zh-CN" altLang="en-US" sz="2400" b="1" dirty="0" smtClean="0">
                <a:solidFill>
                  <a:prstClr val="black"/>
                </a:solidFill>
                <a:latin typeface="Arial" charset="0"/>
              </a:rPr>
              <a:t>计划，并替代原有的“</a:t>
            </a:r>
            <a:r>
              <a:rPr lang="zh-CN" altLang="en-US" sz="2400" b="1" dirty="0">
                <a:solidFill>
                  <a:srgbClr val="0000FF"/>
                </a:solidFill>
                <a:latin typeface="Arial" charset="0"/>
              </a:rPr>
              <a:t>基于</a:t>
            </a:r>
            <a:r>
              <a:rPr lang="zh-CN" altLang="en-US" sz="2400" b="1" dirty="0" smtClean="0">
                <a:solidFill>
                  <a:srgbClr val="0000FF"/>
                </a:solidFill>
                <a:latin typeface="Arial" charset="0"/>
              </a:rPr>
              <a:t>控制技术的总量减排</a:t>
            </a:r>
            <a:r>
              <a:rPr lang="zh-CN" altLang="en-US" sz="2400" b="1" dirty="0" smtClean="0">
                <a:solidFill>
                  <a:prstClr val="black"/>
                </a:solidFill>
                <a:latin typeface="Arial" charset="0"/>
              </a:rPr>
              <a:t>”考核标准。</a:t>
            </a:r>
            <a:r>
              <a:rPr lang="en-US" b="1" dirty="0" smtClean="0">
                <a:solidFill>
                  <a:prstClr val="black"/>
                </a:solidFill>
                <a:latin typeface="Arial" charset="0"/>
              </a:rPr>
              <a:t/>
            </a:r>
            <a:br>
              <a:rPr lang="en-US" b="1" dirty="0" smtClean="0">
                <a:solidFill>
                  <a:prstClr val="black"/>
                </a:solidFill>
                <a:latin typeface="Arial" charset="0"/>
              </a:rPr>
            </a:br>
            <a:r>
              <a:rPr lang="en-US" b="1" dirty="0" smtClean="0">
                <a:solidFill>
                  <a:prstClr val="black"/>
                </a:solidFill>
                <a:latin typeface="Arial" charset="0"/>
              </a:rPr>
              <a:t/>
            </a:r>
            <a:br>
              <a:rPr lang="en-US" b="1" dirty="0" smtClean="0">
                <a:solidFill>
                  <a:prstClr val="black"/>
                </a:solidFill>
                <a:latin typeface="Arial" charset="0"/>
              </a:rPr>
            </a:br>
            <a:endParaRPr lang="en-US" b="1" dirty="0">
              <a:solidFill>
                <a:prstClr val="black"/>
              </a:solidFill>
              <a:latin typeface="Arial" charset="0"/>
            </a:endParaRPr>
          </a:p>
        </p:txBody>
      </p:sp>
      <p:sp>
        <p:nvSpPr>
          <p:cNvPr id="6" name="Oval 3"/>
          <p:cNvSpPr>
            <a:spLocks noChangeArrowheads="1"/>
          </p:cNvSpPr>
          <p:nvPr/>
        </p:nvSpPr>
        <p:spPr bwMode="auto">
          <a:xfrm>
            <a:off x="2915816" y="3492416"/>
            <a:ext cx="6553200" cy="2971800"/>
          </a:xfrm>
          <a:prstGeom prst="ellipse">
            <a:avLst/>
          </a:prstGeom>
          <a:noFill/>
          <a:ln w="57150">
            <a:solidFill>
              <a:srgbClr val="FF9900"/>
            </a:solidFill>
            <a:round/>
            <a:headEnd/>
            <a:tailEnd/>
          </a:ln>
        </p:spPr>
        <p:txBody>
          <a:bodyPr wrap="none" anchor="ctr"/>
          <a:lstStyle/>
          <a:p>
            <a:pPr algn="ctr" fontAlgn="base">
              <a:spcBef>
                <a:spcPct val="0"/>
              </a:spcBef>
              <a:spcAft>
                <a:spcPct val="0"/>
              </a:spcAft>
            </a:pPr>
            <a:endParaRPr lang="en-US" sz="2400" dirty="0">
              <a:solidFill>
                <a:srgbClr val="FF0000"/>
              </a:solidFill>
              <a:latin typeface="Times New Roman" pitchFamily="18" charset="0"/>
            </a:endParaRPr>
          </a:p>
        </p:txBody>
      </p:sp>
      <p:sp>
        <p:nvSpPr>
          <p:cNvPr id="7" name="Rectangle 6"/>
          <p:cNvSpPr/>
          <p:nvPr/>
        </p:nvSpPr>
        <p:spPr>
          <a:xfrm>
            <a:off x="4724400" y="1371600"/>
            <a:ext cx="1255472" cy="632353"/>
          </a:xfrm>
          <a:prstGeom prst="rect">
            <a:avLst/>
          </a:prstGeom>
        </p:spPr>
        <p:txBody>
          <a:bodyPr wrap="none">
            <a:spAutoFit/>
          </a:bodyPr>
          <a:lstStyle/>
          <a:p>
            <a:pPr marL="342900" indent="-342900" fontAlgn="base">
              <a:lnSpc>
                <a:spcPct val="120000"/>
              </a:lnSpc>
              <a:spcBef>
                <a:spcPct val="0"/>
              </a:spcBef>
              <a:spcAft>
                <a:spcPct val="0"/>
              </a:spcAft>
            </a:pPr>
            <a:r>
              <a:rPr lang="zh-CN" altLang="en-US" sz="3200" b="1" i="1" u="sng" dirty="0" smtClean="0">
                <a:solidFill>
                  <a:srgbClr val="5D2884"/>
                </a:solidFill>
                <a:latin typeface="Arial" charset="0"/>
              </a:rPr>
              <a:t>特点</a:t>
            </a:r>
            <a:r>
              <a:rPr lang="en-US" sz="3200" b="1" i="1" u="sng" dirty="0" smtClean="0">
                <a:solidFill>
                  <a:srgbClr val="5D2884"/>
                </a:solidFill>
                <a:latin typeface="Arial" charset="0"/>
              </a:rPr>
              <a:t>: </a:t>
            </a:r>
          </a:p>
        </p:txBody>
      </p:sp>
      <p:sp>
        <p:nvSpPr>
          <p:cNvPr id="3" name="Slide Number Placeholder 2"/>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15</a:t>
            </a:fld>
            <a:endParaRPr lang="en-US">
              <a:solidFill>
                <a:prstClr val="black">
                  <a:tint val="75000"/>
                </a:prstClr>
              </a:solidFill>
              <a:latin typeface="Arial" pitchFamily="34" charset="0"/>
            </a:endParaRPr>
          </a:p>
        </p:txBody>
      </p:sp>
    </p:spTree>
    <p:extLst>
      <p:ext uri="{BB962C8B-B14F-4D97-AF65-F5344CB8AC3E}">
        <p14:creationId xmlns:p14="http://schemas.microsoft.com/office/powerpoint/2010/main" val="21364236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EF97FA5-94DB-459B-8E5D-031A45794050}" type="slidenum">
              <a:rPr lang="en-US" smtClean="0">
                <a:solidFill>
                  <a:prstClr val="black">
                    <a:tint val="75000"/>
                  </a:prstClr>
                </a:solidFill>
                <a:latin typeface="Arial" pitchFamily="34" charset="0"/>
              </a:rPr>
              <a:pPr>
                <a:defRPr/>
              </a:pPr>
              <a:t>16</a:t>
            </a:fld>
            <a:endParaRPr lang="en-US">
              <a:solidFill>
                <a:prstClr val="black">
                  <a:tint val="75000"/>
                </a:prstClr>
              </a:solidFill>
              <a:latin typeface="Arial" pitchFamily="34" charset="0"/>
            </a:endParaRPr>
          </a:p>
        </p:txBody>
      </p:sp>
      <p:pic>
        <p:nvPicPr>
          <p:cNvPr id="8" name="图片 7" descr="9RAQM-3ABaCAS_Pic.jpg"/>
          <p:cNvPicPr>
            <a:picLocks noChangeAspect="1"/>
          </p:cNvPicPr>
          <p:nvPr/>
        </p:nvPicPr>
        <p:blipFill>
          <a:blip r:embed="rId2" cstate="print"/>
          <a:srcRect l="2343" r="2343"/>
          <a:stretch>
            <a:fillRect/>
          </a:stretch>
        </p:blipFill>
        <p:spPr>
          <a:xfrm>
            <a:off x="-22196" y="91756"/>
            <a:ext cx="9130700" cy="3193228"/>
          </a:xfrm>
          <a:prstGeom prst="rect">
            <a:avLst/>
          </a:prstGeom>
        </p:spPr>
      </p:pic>
      <p:pic>
        <p:nvPicPr>
          <p:cNvPr id="9" name="Picture 4" descr="E:\pic\EPA_2012_Aug\DSC035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3501009"/>
            <a:ext cx="2863373" cy="1905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4" descr="E:\zhuyun\work\环境学院\ESIL_website\201307EPA\DSC067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514986"/>
            <a:ext cx="2842370" cy="1891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514986"/>
            <a:ext cx="2833652" cy="1891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4"/>
          <p:cNvSpPr/>
          <p:nvPr/>
        </p:nvSpPr>
        <p:spPr>
          <a:xfrm>
            <a:off x="0" y="5510896"/>
            <a:ext cx="9108504" cy="1200329"/>
          </a:xfrm>
          <a:prstGeom prst="rect">
            <a:avLst/>
          </a:prstGeom>
        </p:spPr>
        <p:txBody>
          <a:bodyPr wrap="square">
            <a:spAutoFit/>
          </a:bodyPr>
          <a:lstStyle/>
          <a:p>
            <a:pPr fontAlgn="base">
              <a:lnSpc>
                <a:spcPct val="120000"/>
              </a:lnSpc>
              <a:spcBef>
                <a:spcPct val="0"/>
              </a:spcBef>
              <a:spcAft>
                <a:spcPct val="0"/>
              </a:spcAft>
            </a:pPr>
            <a:r>
              <a:rPr lang="zh-CN" altLang="en-US" sz="2000" b="1" dirty="0" smtClean="0">
                <a:solidFill>
                  <a:srgbClr val="0000FF"/>
                </a:solidFill>
                <a:latin typeface="微软雅黑" panose="020B0503020204020204" pitchFamily="34" charset="-122"/>
                <a:ea typeface="微软雅黑" panose="020B0503020204020204" pitchFamily="34" charset="-122"/>
              </a:rPr>
              <a:t>华南理工大学、清华大学、田纳西大学</a:t>
            </a:r>
            <a:r>
              <a:rPr lang="zh-CN" altLang="en-US" sz="2000" b="1" dirty="0" smtClean="0">
                <a:solidFill>
                  <a:prstClr val="black"/>
                </a:solidFill>
                <a:latin typeface="微软雅黑" panose="020B0503020204020204" pitchFamily="34" charset="-122"/>
                <a:ea typeface="微软雅黑" panose="020B0503020204020204" pitchFamily="34" charset="-122"/>
              </a:rPr>
              <a:t>与</a:t>
            </a:r>
            <a:r>
              <a:rPr lang="zh-CN" altLang="en-US" sz="2000" b="1" dirty="0" smtClean="0">
                <a:solidFill>
                  <a:srgbClr val="0000FF"/>
                </a:solidFill>
                <a:latin typeface="微软雅黑" panose="020B0503020204020204" pitchFamily="34" charset="-122"/>
                <a:ea typeface="微软雅黑" panose="020B0503020204020204" pitchFamily="34" charset="-122"/>
              </a:rPr>
              <a:t>美国环保署</a:t>
            </a:r>
            <a:r>
              <a:rPr lang="zh-CN" altLang="en-US" sz="2000" b="1" dirty="0" smtClean="0">
                <a:solidFill>
                  <a:prstClr val="black"/>
                </a:solidFill>
                <a:latin typeface="微软雅黑" panose="020B0503020204020204" pitchFamily="34" charset="-122"/>
                <a:ea typeface="微软雅黑" panose="020B0503020204020204" pitchFamily="34" charset="-122"/>
              </a:rPr>
              <a:t>紧密合作，自</a:t>
            </a:r>
            <a:r>
              <a:rPr lang="en-US" altLang="zh-CN" sz="2000" b="1" dirty="0" smtClean="0">
                <a:solidFill>
                  <a:prstClr val="black"/>
                </a:solidFill>
                <a:latin typeface="微软雅黑" panose="020B0503020204020204" pitchFamily="34" charset="-122"/>
                <a:ea typeface="微软雅黑" panose="020B0503020204020204" pitchFamily="34" charset="-122"/>
              </a:rPr>
              <a:t>2011</a:t>
            </a:r>
            <a:r>
              <a:rPr lang="zh-CN" altLang="en-US" sz="2000" b="1" dirty="0" smtClean="0">
                <a:solidFill>
                  <a:prstClr val="black"/>
                </a:solidFill>
                <a:latin typeface="微软雅黑" panose="020B0503020204020204" pitchFamily="34" charset="-122"/>
                <a:ea typeface="微软雅黑" panose="020B0503020204020204" pitchFamily="34" charset="-122"/>
              </a:rPr>
              <a:t>年以来承担了美国环保署空气污染控制费效及达标评估系统国际软件外包开发及持续维护升级任务，该系统已经在美国及我国部分地区得到初步应用，取得良好成效</a:t>
            </a:r>
            <a:endParaRPr lang="en-US" sz="1600" b="1"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88490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5013176"/>
            <a:ext cx="8964488" cy="1224136"/>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6" name="图片 15"/>
          <p:cNvPicPr>
            <a:picLocks noChangeAspect="1"/>
          </p:cNvPicPr>
          <p:nvPr/>
        </p:nvPicPr>
        <p:blipFill rotWithShape="1">
          <a:blip r:embed="rId2"/>
          <a:srcRect b="8252"/>
          <a:stretch/>
        </p:blipFill>
        <p:spPr>
          <a:xfrm>
            <a:off x="0" y="1484785"/>
            <a:ext cx="9144000" cy="3449165"/>
          </a:xfrm>
          <a:prstGeom prst="rect">
            <a:avLst/>
          </a:prstGeom>
        </p:spPr>
      </p:pic>
      <p:sp>
        <p:nvSpPr>
          <p:cNvPr id="2" name="灯片编号占位符 1"/>
          <p:cNvSpPr>
            <a:spLocks noGrp="1"/>
          </p:cNvSpPr>
          <p:nvPr>
            <p:ph type="sldNum" sz="quarter" idx="12"/>
          </p:nvPr>
        </p:nvSpPr>
        <p:spPr/>
        <p:txBody>
          <a:bodyPr/>
          <a:lstStyle/>
          <a:p>
            <a:fld id="{03A847EA-A0F8-42E4-AF47-D5B896815B88}" type="slidenum">
              <a:rPr lang="zh-CN" altLang="en-US" smtClean="0"/>
              <a:pPr/>
              <a:t>17</a:t>
            </a:fld>
            <a:endParaRPr lang="zh-CN" altLang="en-US" dirty="0"/>
          </a:p>
        </p:txBody>
      </p:sp>
      <p:sp>
        <p:nvSpPr>
          <p:cNvPr id="3" name="标题 2"/>
          <p:cNvSpPr>
            <a:spLocks noGrp="1"/>
          </p:cNvSpPr>
          <p:nvPr>
            <p:ph type="title"/>
          </p:nvPr>
        </p:nvSpPr>
        <p:spPr>
          <a:xfrm>
            <a:off x="323528" y="44624"/>
            <a:ext cx="8586003" cy="1143000"/>
          </a:xfrm>
        </p:spPr>
        <p:txBody>
          <a:bodyPr>
            <a:normAutofit fontScale="90000"/>
          </a:bodyPr>
          <a:lstStyle/>
          <a:p>
            <a:r>
              <a:rPr lang="zh-CN" altLang="en-US" dirty="0" smtClean="0"/>
              <a:t>空气质量管理辅助决策技术框架（</a:t>
            </a:r>
            <a:r>
              <a:rPr lang="zh-CN" altLang="en-US" dirty="0"/>
              <a:t>国际版</a:t>
            </a:r>
            <a:r>
              <a:rPr lang="zh-CN" altLang="en-US" dirty="0" smtClean="0"/>
              <a:t>）</a:t>
            </a:r>
            <a:endParaRPr lang="zh-CN" altLang="en-US" dirty="0"/>
          </a:p>
        </p:txBody>
      </p:sp>
      <p:sp>
        <p:nvSpPr>
          <p:cNvPr id="5" name="下箭头 4"/>
          <p:cNvSpPr/>
          <p:nvPr/>
        </p:nvSpPr>
        <p:spPr>
          <a:xfrm>
            <a:off x="2339752" y="5075892"/>
            <a:ext cx="648072"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sp>
        <p:nvSpPr>
          <p:cNvPr id="6" name="下箭头 5"/>
          <p:cNvSpPr/>
          <p:nvPr/>
        </p:nvSpPr>
        <p:spPr>
          <a:xfrm>
            <a:off x="4139952" y="5075892"/>
            <a:ext cx="648072" cy="57606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prstClr val="white"/>
              </a:solidFill>
            </a:endParaRPr>
          </a:p>
        </p:txBody>
      </p:sp>
      <p:sp>
        <p:nvSpPr>
          <p:cNvPr id="7" name="下箭头 6"/>
          <p:cNvSpPr/>
          <p:nvPr/>
        </p:nvSpPr>
        <p:spPr>
          <a:xfrm>
            <a:off x="6300192" y="5075892"/>
            <a:ext cx="648072" cy="57606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solidFill>
                <a:prstClr val="white"/>
              </a:solidFill>
            </a:endParaRPr>
          </a:p>
        </p:txBody>
      </p:sp>
      <p:sp>
        <p:nvSpPr>
          <p:cNvPr id="8" name="下箭头 7"/>
          <p:cNvSpPr/>
          <p:nvPr/>
        </p:nvSpPr>
        <p:spPr>
          <a:xfrm>
            <a:off x="7884368" y="5075892"/>
            <a:ext cx="648072" cy="576064"/>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017432" y="5723964"/>
            <a:ext cx="111440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zh-CN" altLang="en-US" b="1" dirty="0" smtClean="0">
                <a:solidFill>
                  <a:srgbClr val="4F81BD"/>
                </a:solidFill>
              </a:rPr>
              <a:t>治理成本</a:t>
            </a:r>
            <a:endParaRPr lang="zh-CN" altLang="en-US" b="1" dirty="0">
              <a:solidFill>
                <a:srgbClr val="4F81BD"/>
              </a:solidFill>
            </a:endParaRPr>
          </a:p>
        </p:txBody>
      </p:sp>
      <p:sp>
        <p:nvSpPr>
          <p:cNvPr id="10" name="文本框 9"/>
          <p:cNvSpPr txBox="1"/>
          <p:nvPr/>
        </p:nvSpPr>
        <p:spPr>
          <a:xfrm>
            <a:off x="3352613" y="5723964"/>
            <a:ext cx="227658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zh-CN" altLang="en-US" b="1" dirty="0" smtClean="0">
                <a:solidFill>
                  <a:srgbClr val="9BBB59"/>
                </a:solidFill>
              </a:rPr>
              <a:t>污染机理及环境效益</a:t>
            </a:r>
            <a:endParaRPr lang="zh-CN" altLang="en-US" b="1" dirty="0">
              <a:solidFill>
                <a:srgbClr val="9BBB59"/>
              </a:solidFill>
            </a:endParaRPr>
          </a:p>
        </p:txBody>
      </p:sp>
      <p:sp>
        <p:nvSpPr>
          <p:cNvPr id="11" name="文本框 10"/>
          <p:cNvSpPr txBox="1"/>
          <p:nvPr/>
        </p:nvSpPr>
        <p:spPr>
          <a:xfrm>
            <a:off x="5873042" y="5723964"/>
            <a:ext cx="1579278"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zh-CN" altLang="en-US" b="1" dirty="0" smtClean="0">
                <a:solidFill>
                  <a:srgbClr val="4BACC6"/>
                </a:solidFill>
              </a:rPr>
              <a:t>空气质量达标</a:t>
            </a:r>
            <a:endParaRPr lang="zh-CN" altLang="en-US" b="1" dirty="0">
              <a:solidFill>
                <a:srgbClr val="4BACC6"/>
              </a:solidFill>
            </a:endParaRPr>
          </a:p>
        </p:txBody>
      </p:sp>
      <p:sp>
        <p:nvSpPr>
          <p:cNvPr id="12" name="文本框 11"/>
          <p:cNvSpPr txBox="1"/>
          <p:nvPr/>
        </p:nvSpPr>
        <p:spPr>
          <a:xfrm>
            <a:off x="7706064" y="5723964"/>
            <a:ext cx="111440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CN" altLang="en-US" b="1" dirty="0" smtClean="0">
                <a:solidFill>
                  <a:srgbClr val="F79646"/>
                </a:solidFill>
              </a:rPr>
              <a:t>健康效益</a:t>
            </a:r>
            <a:endParaRPr lang="zh-CN" altLang="en-US" b="1" dirty="0">
              <a:solidFill>
                <a:srgbClr val="F79646"/>
              </a:solidFill>
            </a:endParaRPr>
          </a:p>
        </p:txBody>
      </p:sp>
      <p:sp>
        <p:nvSpPr>
          <p:cNvPr id="14" name="文本框 13"/>
          <p:cNvSpPr txBox="1"/>
          <p:nvPr/>
        </p:nvSpPr>
        <p:spPr>
          <a:xfrm>
            <a:off x="251520" y="5085184"/>
            <a:ext cx="1555234" cy="461665"/>
          </a:xfrm>
          <a:prstGeom prst="rect">
            <a:avLst/>
          </a:prstGeom>
          <a:solidFill>
            <a:srgbClr val="FFFF00"/>
          </a:solidFill>
        </p:spPr>
        <p:txBody>
          <a:bodyPr wrap="none" rtlCol="0">
            <a:spAutoFit/>
          </a:bodyPr>
          <a:lstStyle/>
          <a:p>
            <a:r>
              <a:rPr lang="zh-CN" altLang="en-US" sz="2400" b="1" dirty="0">
                <a:solidFill>
                  <a:srgbClr val="0000FF"/>
                </a:solidFill>
              </a:rPr>
              <a:t>效益</a:t>
            </a:r>
            <a:r>
              <a:rPr lang="en-US" altLang="zh-CN" sz="2400" b="1" dirty="0" smtClean="0">
                <a:solidFill>
                  <a:srgbClr val="0000FF"/>
                </a:solidFill>
              </a:rPr>
              <a:t>/</a:t>
            </a:r>
            <a:r>
              <a:rPr lang="zh-CN" altLang="en-US" sz="2400" b="1" dirty="0" smtClean="0">
                <a:solidFill>
                  <a:srgbClr val="0000FF"/>
                </a:solidFill>
              </a:rPr>
              <a:t>成本</a:t>
            </a:r>
            <a:endParaRPr lang="zh-CN" altLang="en-US" sz="2400" b="1" dirty="0">
              <a:solidFill>
                <a:srgbClr val="0000FF"/>
              </a:solidFill>
            </a:endParaRPr>
          </a:p>
        </p:txBody>
      </p:sp>
      <p:sp>
        <p:nvSpPr>
          <p:cNvPr id="17" name="矩形 16"/>
          <p:cNvSpPr/>
          <p:nvPr/>
        </p:nvSpPr>
        <p:spPr>
          <a:xfrm>
            <a:off x="0" y="1115452"/>
            <a:ext cx="9156093" cy="369332"/>
          </a:xfrm>
          <a:prstGeom prst="rect">
            <a:avLst/>
          </a:prstGeom>
          <a:solidFill>
            <a:srgbClr val="FFFF99"/>
          </a:solidFill>
        </p:spPr>
        <p:txBody>
          <a:bodyPr wrap="square">
            <a:spAutoFit/>
          </a:bodyPr>
          <a:lstStyle/>
          <a:p>
            <a:pPr algn="ctr"/>
            <a:r>
              <a:rPr lang="en-US" altLang="zh-CN" b="1" i="1" dirty="0">
                <a:latin typeface="Arial" panose="020B0604020202020204" pitchFamily="34" charset="0"/>
              </a:rPr>
              <a:t>-- </a:t>
            </a:r>
            <a:r>
              <a:rPr lang="en-US" altLang="zh-CN" b="1" i="1" dirty="0" err="1" smtClean="0">
                <a:latin typeface="Arial" panose="020B0604020202020204" pitchFamily="34" charset="0"/>
              </a:rPr>
              <a:t>ABaCAS</a:t>
            </a:r>
            <a:r>
              <a:rPr lang="en-US" altLang="zh-CN" b="1" i="1" dirty="0" smtClean="0">
                <a:latin typeface="Arial" panose="020B0604020202020204" pitchFamily="34" charset="0"/>
              </a:rPr>
              <a:t> </a:t>
            </a:r>
            <a:r>
              <a:rPr lang="zh-CN" altLang="en-US" b="1" i="1" dirty="0" smtClean="0">
                <a:latin typeface="Arial" panose="020B0604020202020204" pitchFamily="34" charset="0"/>
              </a:rPr>
              <a:t>佛山市顺德区应用案例</a:t>
            </a:r>
            <a:endParaRPr lang="zh-CN" altLang="en-US" b="1" i="1" dirty="0">
              <a:solidFill>
                <a:srgbClr val="FF0000"/>
              </a:solidFill>
              <a:latin typeface="Arial" panose="020B0604020202020204" pitchFamily="34" charset="0"/>
            </a:endParaRPr>
          </a:p>
        </p:txBody>
      </p:sp>
    </p:spTree>
    <p:extLst>
      <p:ext uri="{BB962C8B-B14F-4D97-AF65-F5344CB8AC3E}">
        <p14:creationId xmlns:p14="http://schemas.microsoft.com/office/powerpoint/2010/main" val="7583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1000"/>
                            </p:stCondLst>
                            <p:childTnLst>
                              <p:par>
                                <p:cTn id="40" presetID="26" presetClass="emph" presetSubtype="0" fill="hold" grpId="1" nodeType="afterEffect">
                                  <p:stCondLst>
                                    <p:cond delay="0"/>
                                  </p:stCondLst>
                                  <p:childTnLst>
                                    <p:animEffect transition="out" filter="fade">
                                      <p:cBhvr>
                                        <p:cTn id="41" dur="500" tmFilter="0, 0; .2, .5; .8, .5; 1, 0"/>
                                        <p:tgtEl>
                                          <p:spTgt spid="14"/>
                                        </p:tgtEl>
                                      </p:cBhvr>
                                    </p:animEffect>
                                    <p:animScale>
                                      <p:cBhvr>
                                        <p:cTn id="4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38120" y="6448251"/>
            <a:ext cx="370384" cy="365125"/>
          </a:xfrm>
        </p:spPr>
        <p:txBody>
          <a:bodyPr/>
          <a:lstStyle/>
          <a:p>
            <a:fld id="{03A847EA-A0F8-42E4-AF47-D5B896815B88}" type="slidenum">
              <a:rPr lang="zh-CN" altLang="en-US" smtClean="0"/>
              <a:pPr/>
              <a:t>18</a:t>
            </a:fld>
            <a:endParaRPr lang="zh-CN" altLang="en-US" dirty="0"/>
          </a:p>
        </p:txBody>
      </p:sp>
      <p:sp>
        <p:nvSpPr>
          <p:cNvPr id="5" name="矩形 4"/>
          <p:cNvSpPr/>
          <p:nvPr/>
        </p:nvSpPr>
        <p:spPr>
          <a:xfrm>
            <a:off x="3563888" y="2276872"/>
            <a:ext cx="2520280"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smtClean="0"/>
              <a:t>海量空气质量模拟实验</a:t>
            </a:r>
            <a:endParaRPr lang="zh-CN" altLang="en-US" dirty="0">
              <a:solidFill>
                <a:schemeClr val="dk1"/>
              </a:solidFill>
            </a:endParaRPr>
          </a:p>
        </p:txBody>
      </p:sp>
      <p:sp>
        <p:nvSpPr>
          <p:cNvPr id="9" name="流程图: 资料带 8"/>
          <p:cNvSpPr/>
          <p:nvPr/>
        </p:nvSpPr>
        <p:spPr>
          <a:xfrm>
            <a:off x="827584" y="1772816"/>
            <a:ext cx="1872208" cy="792088"/>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t>排放控制策略</a:t>
            </a:r>
            <a:endParaRPr lang="zh-CN" altLang="en-US" dirty="0"/>
          </a:p>
        </p:txBody>
      </p:sp>
      <p:grpSp>
        <p:nvGrpSpPr>
          <p:cNvPr id="12" name="组合 11"/>
          <p:cNvGrpSpPr/>
          <p:nvPr/>
        </p:nvGrpSpPr>
        <p:grpSpPr>
          <a:xfrm>
            <a:off x="899592" y="3069767"/>
            <a:ext cx="2376264" cy="863289"/>
            <a:chOff x="2555776" y="4221088"/>
            <a:chExt cx="2376264" cy="863289"/>
          </a:xfrm>
        </p:grpSpPr>
        <p:sp>
          <p:nvSpPr>
            <p:cNvPr id="13" name="矩形 12"/>
            <p:cNvSpPr/>
            <p:nvPr/>
          </p:nvSpPr>
          <p:spPr>
            <a:xfrm>
              <a:off x="2627784" y="4221088"/>
              <a:ext cx="1584176" cy="5040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400" b="1" dirty="0" smtClean="0"/>
                <a:t>COST-CE</a:t>
              </a:r>
              <a:endParaRPr lang="zh-CN" altLang="en-US" sz="2400" b="1" dirty="0"/>
            </a:p>
          </p:txBody>
        </p:sp>
        <p:sp>
          <p:nvSpPr>
            <p:cNvPr id="14" name="TextBox 30"/>
            <p:cNvSpPr txBox="1"/>
            <p:nvPr/>
          </p:nvSpPr>
          <p:spPr>
            <a:xfrm>
              <a:off x="2555776" y="4745823"/>
              <a:ext cx="2376264" cy="338554"/>
            </a:xfrm>
            <a:prstGeom prst="rect">
              <a:avLst/>
            </a:prstGeom>
            <a:noFill/>
          </p:spPr>
          <p:txBody>
            <a:bodyPr wrap="square" rtlCol="0">
              <a:spAutoFit/>
            </a:bodyPr>
            <a:lstStyle/>
            <a:p>
              <a:pPr marL="180000" indent="-180000">
                <a:buFont typeface="Arial" pitchFamily="34" charset="0"/>
                <a:buChar char="•"/>
              </a:pPr>
              <a:r>
                <a:rPr lang="zh-CN" altLang="en-US" sz="1600" dirty="0" smtClean="0"/>
                <a:t>技术</a:t>
              </a:r>
              <a:r>
                <a:rPr lang="en-US" altLang="zh-CN" sz="1600" dirty="0" smtClean="0"/>
                <a:t>-</a:t>
              </a:r>
              <a:r>
                <a:rPr lang="zh-CN" altLang="en-US" sz="1600" dirty="0" smtClean="0"/>
                <a:t>经济可行性评估</a:t>
              </a:r>
              <a:endParaRPr lang="zh-CN" altLang="en-US" sz="1600" dirty="0"/>
            </a:p>
          </p:txBody>
        </p:sp>
      </p:grpSp>
      <p:grpSp>
        <p:nvGrpSpPr>
          <p:cNvPr id="15" name="组合 14"/>
          <p:cNvGrpSpPr/>
          <p:nvPr/>
        </p:nvGrpSpPr>
        <p:grpSpPr>
          <a:xfrm>
            <a:off x="3851920" y="3059996"/>
            <a:ext cx="2376264" cy="873060"/>
            <a:chOff x="4644008" y="4221088"/>
            <a:chExt cx="2376264" cy="873060"/>
          </a:xfrm>
        </p:grpSpPr>
        <p:sp>
          <p:nvSpPr>
            <p:cNvPr id="16" name="矩形 15"/>
            <p:cNvSpPr/>
            <p:nvPr/>
          </p:nvSpPr>
          <p:spPr>
            <a:xfrm>
              <a:off x="4716016" y="4221088"/>
              <a:ext cx="1728192" cy="50405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400" b="1" dirty="0" smtClean="0"/>
                <a:t>RSM-VAT</a:t>
              </a:r>
              <a:endParaRPr lang="zh-CN" altLang="en-US" sz="2400" b="1" dirty="0"/>
            </a:p>
          </p:txBody>
        </p:sp>
        <p:sp>
          <p:nvSpPr>
            <p:cNvPr id="17" name="TextBox 31"/>
            <p:cNvSpPr txBox="1"/>
            <p:nvPr/>
          </p:nvSpPr>
          <p:spPr>
            <a:xfrm>
              <a:off x="4644008" y="4755594"/>
              <a:ext cx="2376264" cy="338554"/>
            </a:xfrm>
            <a:prstGeom prst="rect">
              <a:avLst/>
            </a:prstGeom>
            <a:noFill/>
          </p:spPr>
          <p:txBody>
            <a:bodyPr wrap="square" rtlCol="0">
              <a:spAutoFit/>
            </a:bodyPr>
            <a:lstStyle/>
            <a:p>
              <a:pPr marL="180000" indent="-180000">
                <a:buFont typeface="Arial" pitchFamily="34" charset="0"/>
                <a:buChar char="•"/>
              </a:pPr>
              <a:r>
                <a:rPr lang="zh-CN" altLang="en-US" sz="1600" dirty="0" smtClean="0"/>
                <a:t>动态源贡献</a:t>
              </a:r>
              <a:r>
                <a:rPr lang="en-US" altLang="zh-CN" sz="1600" dirty="0" smtClean="0"/>
                <a:t>-</a:t>
              </a:r>
              <a:r>
                <a:rPr lang="zh-CN" altLang="en-US" sz="1600" dirty="0" smtClean="0"/>
                <a:t>实时模拟</a:t>
              </a:r>
              <a:endParaRPr lang="en-US" altLang="zh-CN" sz="1600" dirty="0"/>
            </a:p>
          </p:txBody>
        </p:sp>
      </p:grpSp>
      <p:grpSp>
        <p:nvGrpSpPr>
          <p:cNvPr id="18" name="组合 17"/>
          <p:cNvGrpSpPr/>
          <p:nvPr/>
        </p:nvGrpSpPr>
        <p:grpSpPr>
          <a:xfrm>
            <a:off x="6948264" y="4540642"/>
            <a:ext cx="2376264" cy="873060"/>
            <a:chOff x="6732240" y="4221088"/>
            <a:chExt cx="2376264" cy="873060"/>
          </a:xfrm>
        </p:grpSpPr>
        <p:sp>
          <p:nvSpPr>
            <p:cNvPr id="19" name="矩形 18"/>
            <p:cNvSpPr/>
            <p:nvPr/>
          </p:nvSpPr>
          <p:spPr>
            <a:xfrm>
              <a:off x="6804248" y="4221088"/>
              <a:ext cx="1728192" cy="50405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b="1" dirty="0" smtClean="0"/>
                <a:t>BenMAP-CE</a:t>
              </a:r>
              <a:endParaRPr lang="zh-CN" altLang="en-US" sz="2400" b="1" dirty="0"/>
            </a:p>
          </p:txBody>
        </p:sp>
        <p:sp>
          <p:nvSpPr>
            <p:cNvPr id="20" name="TextBox 32"/>
            <p:cNvSpPr txBox="1"/>
            <p:nvPr/>
          </p:nvSpPr>
          <p:spPr>
            <a:xfrm>
              <a:off x="6732240" y="4755594"/>
              <a:ext cx="2376264" cy="338554"/>
            </a:xfrm>
            <a:prstGeom prst="rect">
              <a:avLst/>
            </a:prstGeom>
            <a:noFill/>
          </p:spPr>
          <p:txBody>
            <a:bodyPr wrap="square" rtlCol="0">
              <a:spAutoFit/>
            </a:bodyPr>
            <a:lstStyle/>
            <a:p>
              <a:pPr marL="180000" indent="-180000">
                <a:buFont typeface="Arial" pitchFamily="34" charset="0"/>
                <a:buChar char="•"/>
              </a:pPr>
              <a:r>
                <a:rPr lang="zh-CN" altLang="en-US" sz="1600" dirty="0" smtClean="0"/>
                <a:t>健康效益评估</a:t>
              </a:r>
              <a:endParaRPr lang="zh-CN" altLang="en-US" sz="1600" dirty="0"/>
            </a:p>
          </p:txBody>
        </p:sp>
      </p:grpSp>
      <p:cxnSp>
        <p:nvCxnSpPr>
          <p:cNvPr id="25" name="直接箭头连接符 24"/>
          <p:cNvCxnSpPr/>
          <p:nvPr/>
        </p:nvCxnSpPr>
        <p:spPr>
          <a:xfrm>
            <a:off x="1838577" y="2492896"/>
            <a:ext cx="0" cy="567100"/>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cxnSp>
        <p:nvCxnSpPr>
          <p:cNvPr id="26" name="直接箭头连接符 25"/>
          <p:cNvCxnSpPr/>
          <p:nvPr/>
        </p:nvCxnSpPr>
        <p:spPr>
          <a:xfrm>
            <a:off x="2566577" y="3284984"/>
            <a:ext cx="1346550" cy="0"/>
          </a:xfrm>
          <a:prstGeom prst="straightConnector1">
            <a:avLst/>
          </a:prstGeom>
          <a:ln w="38100">
            <a:solidFill>
              <a:srgbClr val="9BBB59"/>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8" name="直接箭头连接符 27"/>
          <p:cNvCxnSpPr/>
          <p:nvPr/>
        </p:nvCxnSpPr>
        <p:spPr>
          <a:xfrm>
            <a:off x="2566577" y="3420037"/>
            <a:ext cx="1346550" cy="0"/>
          </a:xfrm>
          <a:prstGeom prst="straightConnector1">
            <a:avLst/>
          </a:prstGeom>
          <a:ln w="38100">
            <a:solidFill>
              <a:srgbClr val="9BBB59"/>
            </a:solidFill>
            <a:prstDash val="sysDash"/>
            <a:headEnd type="arrow"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1" name="直接箭头连接符 40"/>
          <p:cNvCxnSpPr/>
          <p:nvPr/>
        </p:nvCxnSpPr>
        <p:spPr>
          <a:xfrm>
            <a:off x="1835696" y="3861048"/>
            <a:ext cx="0" cy="720080"/>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grpSp>
        <p:nvGrpSpPr>
          <p:cNvPr id="43" name="组合 42"/>
          <p:cNvGrpSpPr/>
          <p:nvPr/>
        </p:nvGrpSpPr>
        <p:grpSpPr>
          <a:xfrm>
            <a:off x="6948264" y="3059996"/>
            <a:ext cx="2376264" cy="873060"/>
            <a:chOff x="6732240" y="4221088"/>
            <a:chExt cx="2376264" cy="873060"/>
          </a:xfrm>
        </p:grpSpPr>
        <p:sp>
          <p:nvSpPr>
            <p:cNvPr id="44" name="矩形 43"/>
            <p:cNvSpPr/>
            <p:nvPr/>
          </p:nvSpPr>
          <p:spPr>
            <a:xfrm>
              <a:off x="6804248" y="4221088"/>
              <a:ext cx="1728192" cy="5040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sz="2400" b="1" dirty="0" smtClean="0"/>
                <a:t>SMAT-CE</a:t>
              </a:r>
              <a:endParaRPr lang="zh-CN" altLang="en-US" sz="2400" b="1" dirty="0"/>
            </a:p>
          </p:txBody>
        </p:sp>
        <p:sp>
          <p:nvSpPr>
            <p:cNvPr id="45" name="TextBox 32"/>
            <p:cNvSpPr txBox="1"/>
            <p:nvPr/>
          </p:nvSpPr>
          <p:spPr>
            <a:xfrm>
              <a:off x="6732240" y="4755594"/>
              <a:ext cx="2376264" cy="338554"/>
            </a:xfrm>
            <a:prstGeom prst="rect">
              <a:avLst/>
            </a:prstGeom>
            <a:noFill/>
          </p:spPr>
          <p:txBody>
            <a:bodyPr wrap="square" rtlCol="0">
              <a:spAutoFit/>
            </a:bodyPr>
            <a:lstStyle/>
            <a:p>
              <a:pPr marL="180000" indent="-180000">
                <a:buFont typeface="Arial" pitchFamily="34" charset="0"/>
                <a:buChar char="•"/>
              </a:pPr>
              <a:r>
                <a:rPr lang="zh-CN" altLang="en-US" sz="1600" dirty="0" smtClean="0"/>
                <a:t>空气质量达标评估</a:t>
              </a:r>
              <a:endParaRPr lang="zh-CN" altLang="en-US" sz="1600" dirty="0"/>
            </a:p>
          </p:txBody>
        </p:sp>
      </p:grpSp>
      <p:cxnSp>
        <p:nvCxnSpPr>
          <p:cNvPr id="46" name="直接箭头连接符 45"/>
          <p:cNvCxnSpPr/>
          <p:nvPr/>
        </p:nvCxnSpPr>
        <p:spPr>
          <a:xfrm flipV="1">
            <a:off x="5698539" y="3353870"/>
            <a:ext cx="1249725" cy="1"/>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cxnSp>
        <p:nvCxnSpPr>
          <p:cNvPr id="48" name="直接箭头连接符 47"/>
          <p:cNvCxnSpPr/>
          <p:nvPr/>
        </p:nvCxnSpPr>
        <p:spPr>
          <a:xfrm>
            <a:off x="7953495" y="3872570"/>
            <a:ext cx="0" cy="697037"/>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cxnSp>
        <p:nvCxnSpPr>
          <p:cNvPr id="49" name="直接箭头连接符 48"/>
          <p:cNvCxnSpPr>
            <a:stCxn id="17" idx="2"/>
          </p:cNvCxnSpPr>
          <p:nvPr/>
        </p:nvCxnSpPr>
        <p:spPr>
          <a:xfrm>
            <a:off x="5040052" y="3933056"/>
            <a:ext cx="2700300" cy="504056"/>
          </a:xfrm>
          <a:prstGeom prst="straightConnector1">
            <a:avLst/>
          </a:prstGeom>
          <a:ln w="38100">
            <a:solidFill>
              <a:schemeClr val="accent1"/>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52" name="直接箭头连接符 51"/>
          <p:cNvCxnSpPr/>
          <p:nvPr/>
        </p:nvCxnSpPr>
        <p:spPr>
          <a:xfrm>
            <a:off x="5698539" y="4797152"/>
            <a:ext cx="1249200" cy="0"/>
          </a:xfrm>
          <a:prstGeom prst="straightConnector1">
            <a:avLst/>
          </a:prstGeom>
          <a:ln w="38100">
            <a:solidFill>
              <a:srgbClr val="9BBB59"/>
            </a:solidFill>
            <a:prstDash val="solid"/>
            <a:headEnd type="arrow" w="med" len="med"/>
            <a:tailEnd type="none" w="med" len="med"/>
          </a:ln>
        </p:spPr>
        <p:style>
          <a:lnRef idx="1">
            <a:schemeClr val="accent5"/>
          </a:lnRef>
          <a:fillRef idx="0">
            <a:schemeClr val="accent5"/>
          </a:fillRef>
          <a:effectRef idx="0">
            <a:schemeClr val="accent5"/>
          </a:effectRef>
          <a:fontRef idx="minor">
            <a:schemeClr val="tx1"/>
          </a:fontRef>
        </p:style>
      </p:cxnSp>
      <p:sp>
        <p:nvSpPr>
          <p:cNvPr id="67" name="矩形 66"/>
          <p:cNvSpPr/>
          <p:nvPr/>
        </p:nvSpPr>
        <p:spPr>
          <a:xfrm>
            <a:off x="1907704" y="5877272"/>
            <a:ext cx="2664296" cy="504056"/>
          </a:xfrm>
          <a:prstGeom prst="rect">
            <a:avLst/>
          </a:prstGeom>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b="1" i="1" dirty="0" smtClean="0"/>
              <a:t>健康效益</a:t>
            </a:r>
            <a:r>
              <a:rPr lang="en-US" altLang="zh-CN" b="1" i="1" dirty="0" smtClean="0"/>
              <a:t>/</a:t>
            </a:r>
            <a:r>
              <a:rPr lang="zh-CN" altLang="en-US" b="1" i="1" dirty="0" smtClean="0"/>
              <a:t>成本</a:t>
            </a:r>
            <a:r>
              <a:rPr lang="en-US" altLang="zh-CN" b="1" i="1" dirty="0" smtClean="0"/>
              <a:t> </a:t>
            </a:r>
            <a:r>
              <a:rPr lang="zh-CN" altLang="en-US" b="1" i="1" dirty="0" smtClean="0"/>
              <a:t>评估</a:t>
            </a:r>
            <a:r>
              <a:rPr lang="en-US" altLang="zh-CN" b="1" i="1" dirty="0" smtClean="0"/>
              <a:t> </a:t>
            </a:r>
            <a:endParaRPr lang="zh-CN" altLang="en-US" b="1" i="1" dirty="0">
              <a:solidFill>
                <a:schemeClr val="dk1"/>
              </a:solidFill>
            </a:endParaRPr>
          </a:p>
        </p:txBody>
      </p:sp>
      <p:cxnSp>
        <p:nvCxnSpPr>
          <p:cNvPr id="70" name="直接箭头连接符 69"/>
          <p:cNvCxnSpPr>
            <a:stCxn id="8" idx="2"/>
          </p:cNvCxnSpPr>
          <p:nvPr/>
        </p:nvCxnSpPr>
        <p:spPr>
          <a:xfrm>
            <a:off x="1835696" y="5013176"/>
            <a:ext cx="1368152" cy="792088"/>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cxnSp>
        <p:nvCxnSpPr>
          <p:cNvPr id="71" name="直接箭头连接符 70"/>
          <p:cNvCxnSpPr/>
          <p:nvPr/>
        </p:nvCxnSpPr>
        <p:spPr>
          <a:xfrm flipH="1">
            <a:off x="3347864" y="5013176"/>
            <a:ext cx="1224136" cy="792088"/>
          </a:xfrm>
          <a:prstGeom prst="straightConnector1">
            <a:avLst/>
          </a:prstGeom>
          <a:ln w="38100">
            <a:solidFill>
              <a:schemeClr val="accent6"/>
            </a:solidFill>
            <a:tailEnd type="arrow"/>
          </a:ln>
        </p:spPr>
        <p:style>
          <a:lnRef idx="1">
            <a:schemeClr val="accent5"/>
          </a:lnRef>
          <a:fillRef idx="0">
            <a:schemeClr val="accent5"/>
          </a:fillRef>
          <a:effectRef idx="0">
            <a:schemeClr val="accent5"/>
          </a:effectRef>
          <a:fontRef idx="minor">
            <a:schemeClr val="tx1"/>
          </a:fontRef>
        </p:style>
      </p:cxnSp>
      <p:sp>
        <p:nvSpPr>
          <p:cNvPr id="8" name="矩形 7"/>
          <p:cNvSpPr/>
          <p:nvPr/>
        </p:nvSpPr>
        <p:spPr>
          <a:xfrm>
            <a:off x="827584" y="4581128"/>
            <a:ext cx="2016224"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dirty="0" smtClean="0">
                <a:solidFill>
                  <a:schemeClr val="dk1"/>
                </a:solidFill>
              </a:rPr>
              <a:t>治理工程成本</a:t>
            </a:r>
            <a:endParaRPr lang="zh-CN" altLang="en-US" dirty="0">
              <a:solidFill>
                <a:schemeClr val="dk1"/>
              </a:solidFill>
            </a:endParaRPr>
          </a:p>
        </p:txBody>
      </p:sp>
      <p:sp>
        <p:nvSpPr>
          <p:cNvPr id="51" name="矩形 50"/>
          <p:cNvSpPr/>
          <p:nvPr/>
        </p:nvSpPr>
        <p:spPr>
          <a:xfrm>
            <a:off x="3851920" y="4581128"/>
            <a:ext cx="1872208" cy="43204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solidFill>
                  <a:schemeClr val="dk1"/>
                </a:solidFill>
              </a:rPr>
              <a:t>健康效益</a:t>
            </a:r>
            <a:r>
              <a:rPr lang="en-US" altLang="zh-CN" dirty="0" smtClean="0">
                <a:solidFill>
                  <a:schemeClr val="dk1"/>
                </a:solidFill>
              </a:rPr>
              <a:t> </a:t>
            </a:r>
            <a:endParaRPr lang="zh-CN" altLang="en-US" dirty="0">
              <a:solidFill>
                <a:schemeClr val="dk1"/>
              </a:solidFill>
            </a:endParaRPr>
          </a:p>
        </p:txBody>
      </p:sp>
      <p:cxnSp>
        <p:nvCxnSpPr>
          <p:cNvPr id="91" name="直接箭头连接符 90"/>
          <p:cNvCxnSpPr/>
          <p:nvPr/>
        </p:nvCxnSpPr>
        <p:spPr>
          <a:xfrm>
            <a:off x="4790905" y="2636912"/>
            <a:ext cx="0" cy="432048"/>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cxnSp>
        <p:nvCxnSpPr>
          <p:cNvPr id="101" name="直接箭头连接符 100"/>
          <p:cNvCxnSpPr>
            <a:stCxn id="67" idx="1"/>
            <a:endCxn id="9" idx="1"/>
          </p:cNvCxnSpPr>
          <p:nvPr/>
        </p:nvCxnSpPr>
        <p:spPr>
          <a:xfrm rot="10800000">
            <a:off x="827584" y="2168860"/>
            <a:ext cx="1080120" cy="3960440"/>
          </a:xfrm>
          <a:prstGeom prst="bentConnector3">
            <a:avLst>
              <a:gd name="adj1" fmla="val 161141"/>
            </a:avLst>
          </a:prstGeom>
          <a:ln w="38100">
            <a:solidFill>
              <a:srgbClr val="9BBB59"/>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6" name="椭圆 5"/>
          <p:cNvSpPr/>
          <p:nvPr/>
        </p:nvSpPr>
        <p:spPr>
          <a:xfrm>
            <a:off x="3131840" y="1628800"/>
            <a:ext cx="1872208" cy="36916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200" b="1" dirty="0" smtClean="0">
                <a:solidFill>
                  <a:schemeClr val="dk1"/>
                </a:solidFill>
              </a:rPr>
              <a:t>2014</a:t>
            </a:r>
            <a:r>
              <a:rPr lang="zh-CN" altLang="en-US" sz="1200" b="1" dirty="0" smtClean="0">
                <a:solidFill>
                  <a:schemeClr val="dk1"/>
                </a:solidFill>
              </a:rPr>
              <a:t>广东省清单</a:t>
            </a:r>
            <a:endParaRPr lang="zh-CN" altLang="en-US" sz="1200" b="1" dirty="0">
              <a:solidFill>
                <a:schemeClr val="dk1"/>
              </a:solidFill>
            </a:endParaRPr>
          </a:p>
        </p:txBody>
      </p:sp>
      <p:cxnSp>
        <p:nvCxnSpPr>
          <p:cNvPr id="35" name="直接箭头连接符 34"/>
          <p:cNvCxnSpPr>
            <a:stCxn id="6" idx="4"/>
          </p:cNvCxnSpPr>
          <p:nvPr/>
        </p:nvCxnSpPr>
        <p:spPr>
          <a:xfrm>
            <a:off x="4067944" y="1997968"/>
            <a:ext cx="8817" cy="278904"/>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pic>
        <p:nvPicPr>
          <p:cNvPr id="38" name="Picture 1"/>
          <p:cNvPicPr>
            <a:picLocks noChangeAspect="1" noChangeArrowheads="1"/>
          </p:cNvPicPr>
          <p:nvPr/>
        </p:nvPicPr>
        <p:blipFill>
          <a:blip r:embed="rId2"/>
          <a:srcRect/>
          <a:stretch>
            <a:fillRect/>
          </a:stretch>
        </p:blipFill>
        <p:spPr bwMode="auto">
          <a:xfrm>
            <a:off x="3405039" y="404664"/>
            <a:ext cx="1358915" cy="881552"/>
          </a:xfrm>
          <a:prstGeom prst="ellipse">
            <a:avLst/>
          </a:prstGeom>
          <a:ln>
            <a:noFill/>
          </a:ln>
          <a:effectLst>
            <a:softEdge rad="112500"/>
          </a:effectLst>
        </p:spPr>
      </p:pic>
      <p:sp>
        <p:nvSpPr>
          <p:cNvPr id="39" name="Freeform 6"/>
          <p:cNvSpPr/>
          <p:nvPr/>
        </p:nvSpPr>
        <p:spPr>
          <a:xfrm>
            <a:off x="3320913" y="988491"/>
            <a:ext cx="1467111" cy="441741"/>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noFill/>
          <a:ln>
            <a:no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zh-CN" altLang="en-US" b="1" dirty="0" smtClean="0">
                <a:solidFill>
                  <a:schemeClr val="tx1"/>
                </a:solidFill>
                <a:latin typeface="微软雅黑" panose="020B0503020204020204" pitchFamily="34" charset="-122"/>
                <a:ea typeface="微软雅黑" panose="020B0503020204020204" pitchFamily="34" charset="-122"/>
              </a:rPr>
              <a:t>环境大数据</a:t>
            </a:r>
            <a:endParaRPr lang="en-US" sz="2800" b="1" dirty="0">
              <a:solidFill>
                <a:schemeClr val="tx1"/>
              </a:solidFill>
              <a:latin typeface="微软雅黑" panose="020B0503020204020204" pitchFamily="34" charset="-122"/>
              <a:ea typeface="微软雅黑" panose="020B0503020204020204" pitchFamily="34" charset="-122"/>
            </a:endParaRPr>
          </a:p>
        </p:txBody>
      </p:sp>
      <p:cxnSp>
        <p:nvCxnSpPr>
          <p:cNvPr id="40" name="直接箭头连接符 39"/>
          <p:cNvCxnSpPr/>
          <p:nvPr/>
        </p:nvCxnSpPr>
        <p:spPr>
          <a:xfrm>
            <a:off x="4056314" y="1277888"/>
            <a:ext cx="8817" cy="278904"/>
          </a:xfrm>
          <a:prstGeom prst="straightConnector1">
            <a:avLst/>
          </a:prstGeom>
          <a:ln w="38100">
            <a:solidFill>
              <a:srgbClr val="9BBB59"/>
            </a:solidFill>
            <a:tailEnd type="arrow"/>
          </a:ln>
        </p:spPr>
        <p:style>
          <a:lnRef idx="1">
            <a:schemeClr val="accent5"/>
          </a:lnRef>
          <a:fillRef idx="0">
            <a:schemeClr val="accent5"/>
          </a:fillRef>
          <a:effectRef idx="0">
            <a:schemeClr val="accent5"/>
          </a:effectRef>
          <a:fontRef idx="minor">
            <a:schemeClr val="tx1"/>
          </a:fontRef>
        </p:style>
      </p:cxnSp>
      <p:grpSp>
        <p:nvGrpSpPr>
          <p:cNvPr id="3" name="组合 2"/>
          <p:cNvGrpSpPr/>
          <p:nvPr/>
        </p:nvGrpSpPr>
        <p:grpSpPr>
          <a:xfrm>
            <a:off x="629562" y="332656"/>
            <a:ext cx="2268252" cy="1136175"/>
            <a:chOff x="629562" y="332656"/>
            <a:chExt cx="2268252" cy="1136175"/>
          </a:xfrm>
        </p:grpSpPr>
        <p:pic>
          <p:nvPicPr>
            <p:cNvPr id="37" name="Picture 4" descr="C:\Users\xuzhiguo\Desktop\12345.gif"/>
            <p:cNvPicPr>
              <a:picLocks noChangeAspect="1" noChangeArrowheads="1" noCrop="1"/>
            </p:cNvPicPr>
            <p:nvPr/>
          </p:nvPicPr>
          <p:blipFill>
            <a:blip r:embed="rId3" cstate="print"/>
            <a:srcRect/>
            <a:stretch>
              <a:fillRect/>
            </a:stretch>
          </p:blipFill>
          <p:spPr bwMode="auto">
            <a:xfrm>
              <a:off x="629562" y="332656"/>
              <a:ext cx="2268252" cy="333691"/>
            </a:xfrm>
            <a:prstGeom prst="rect">
              <a:avLst/>
            </a:prstGeom>
            <a:noFill/>
          </p:spPr>
        </p:pic>
        <p:pic>
          <p:nvPicPr>
            <p:cNvPr id="42" name="图片 4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90232" y="691261"/>
              <a:ext cx="785424" cy="777570"/>
            </a:xfrm>
            <a:prstGeom prst="rect">
              <a:avLst/>
            </a:prstGeom>
            <a:effectLst>
              <a:outerShdw blurRad="114300" dist="114300" dir="2700000" algn="tl" rotWithShape="0">
                <a:schemeClr val="tx1">
                  <a:lumMod val="50000"/>
                  <a:lumOff val="50000"/>
                  <a:alpha val="40000"/>
                </a:schemeClr>
              </a:outerShdw>
            </a:effectLst>
            <a:scene3d>
              <a:camera prst="orthographicFront"/>
              <a:lightRig rig="threePt" dir="t"/>
            </a:scene3d>
            <a:sp3d prstMaterial="softEdge"/>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9712" y="698519"/>
              <a:ext cx="767127" cy="770311"/>
            </a:xfrm>
            <a:prstGeom prst="rect">
              <a:avLst/>
            </a:prstGeom>
            <a:effectLst>
              <a:outerShdw blurRad="114300" dist="114300" dir="2700000" algn="tl" rotWithShape="0">
                <a:schemeClr val="tx1">
                  <a:lumMod val="50000"/>
                  <a:lumOff val="50000"/>
                  <a:alpha val="40000"/>
                </a:schemeClr>
              </a:outerShdw>
            </a:effectLst>
            <a:scene3d>
              <a:camera prst="orthographicFront"/>
              <a:lightRig rig="threePt" dir="t"/>
            </a:scene3d>
            <a:sp3d prstMaterial="softEdge">
              <a:bevelT w="1270000" h="190500"/>
            </a:sp3d>
          </p:spPr>
        </p:pic>
      </p:grpSp>
      <p:sp>
        <p:nvSpPr>
          <p:cNvPr id="10" name="右箭头 9"/>
          <p:cNvSpPr/>
          <p:nvPr/>
        </p:nvSpPr>
        <p:spPr>
          <a:xfrm>
            <a:off x="2988316" y="777313"/>
            <a:ext cx="273199"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2403" y="332656"/>
            <a:ext cx="1845336" cy="1228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0" name="右箭头 49"/>
          <p:cNvSpPr/>
          <p:nvPr/>
        </p:nvSpPr>
        <p:spPr>
          <a:xfrm rot="5400000">
            <a:off x="5515520" y="1693392"/>
            <a:ext cx="273199"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3" name="Freeform 6"/>
          <p:cNvSpPr/>
          <p:nvPr/>
        </p:nvSpPr>
        <p:spPr>
          <a:xfrm>
            <a:off x="5796136" y="1547099"/>
            <a:ext cx="1022648" cy="441741"/>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noFill/>
          <a:ln>
            <a:no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zh-CN" altLang="en-US" b="1" dirty="0">
                <a:solidFill>
                  <a:schemeClr val="tx1"/>
                </a:solidFill>
                <a:latin typeface="微软雅黑" panose="020B0503020204020204" pitchFamily="34" charset="-122"/>
                <a:ea typeface="微软雅黑" panose="020B0503020204020204" pitchFamily="34" charset="-122"/>
              </a:rPr>
              <a:t>超算</a:t>
            </a:r>
            <a:endParaRPr lang="en-US" b="1" dirty="0">
              <a:solidFill>
                <a:schemeClr val="tx1"/>
              </a:solidFill>
              <a:latin typeface="微软雅黑" panose="020B0503020204020204" pitchFamily="34" charset="-122"/>
              <a:ea typeface="微软雅黑" panose="020B0503020204020204" pitchFamily="34" charset="-122"/>
            </a:endParaRPr>
          </a:p>
        </p:txBody>
      </p:sp>
      <p:pic>
        <p:nvPicPr>
          <p:cNvPr id="54" name="图片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5701623"/>
            <a:ext cx="1258136" cy="943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Freeform 6"/>
          <p:cNvSpPr/>
          <p:nvPr/>
        </p:nvSpPr>
        <p:spPr>
          <a:xfrm>
            <a:off x="6588224" y="6237312"/>
            <a:ext cx="2175686" cy="441741"/>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noFill/>
          <a:ln>
            <a:no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zh-CN" altLang="en-US" b="1" dirty="0" smtClean="0">
                <a:solidFill>
                  <a:schemeClr val="tx1"/>
                </a:solidFill>
                <a:latin typeface="微软雅黑" panose="020B0503020204020204" pitchFamily="34" charset="-122"/>
                <a:ea typeface="微软雅黑" panose="020B0503020204020204" pitchFamily="34" charset="-122"/>
              </a:rPr>
              <a:t>健康损害评估</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预报</a:t>
            </a:r>
            <a:endParaRPr lang="en-US" b="1" dirty="0">
              <a:solidFill>
                <a:schemeClr val="tx1"/>
              </a:solidFill>
              <a:latin typeface="微软雅黑" panose="020B0503020204020204" pitchFamily="34" charset="-122"/>
              <a:ea typeface="微软雅黑" panose="020B0503020204020204" pitchFamily="34" charset="-122"/>
            </a:endParaRPr>
          </a:p>
        </p:txBody>
      </p:sp>
      <p:sp>
        <p:nvSpPr>
          <p:cNvPr id="56" name="右箭头 55"/>
          <p:cNvSpPr/>
          <p:nvPr/>
        </p:nvSpPr>
        <p:spPr>
          <a:xfrm rot="5400000">
            <a:off x="5371505" y="5236616"/>
            <a:ext cx="273199"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57" name="右箭头 56"/>
          <p:cNvSpPr/>
          <p:nvPr/>
        </p:nvSpPr>
        <p:spPr>
          <a:xfrm rot="16200000">
            <a:off x="6037579" y="5221784"/>
            <a:ext cx="273199"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8" name="Freeform 6"/>
          <p:cNvSpPr/>
          <p:nvPr/>
        </p:nvSpPr>
        <p:spPr>
          <a:xfrm>
            <a:off x="6581328" y="5733256"/>
            <a:ext cx="2175686" cy="441741"/>
          </a:xfrm>
          <a:custGeom>
            <a:avLst/>
            <a:gdLst>
              <a:gd name="connsiteX0" fmla="*/ 0 w 1725596"/>
              <a:gd name="connsiteY0" fmla="*/ 69213 h 692126"/>
              <a:gd name="connsiteX1" fmla="*/ 20272 w 1725596"/>
              <a:gd name="connsiteY1" fmla="*/ 20272 h 692126"/>
              <a:gd name="connsiteX2" fmla="*/ 69213 w 1725596"/>
              <a:gd name="connsiteY2" fmla="*/ 0 h 692126"/>
              <a:gd name="connsiteX3" fmla="*/ 1656383 w 1725596"/>
              <a:gd name="connsiteY3" fmla="*/ 0 h 692126"/>
              <a:gd name="connsiteX4" fmla="*/ 1705324 w 1725596"/>
              <a:gd name="connsiteY4" fmla="*/ 20272 h 692126"/>
              <a:gd name="connsiteX5" fmla="*/ 1725596 w 1725596"/>
              <a:gd name="connsiteY5" fmla="*/ 69213 h 692126"/>
              <a:gd name="connsiteX6" fmla="*/ 1725596 w 1725596"/>
              <a:gd name="connsiteY6" fmla="*/ 622913 h 692126"/>
              <a:gd name="connsiteX7" fmla="*/ 1705324 w 1725596"/>
              <a:gd name="connsiteY7" fmla="*/ 671854 h 692126"/>
              <a:gd name="connsiteX8" fmla="*/ 1656383 w 1725596"/>
              <a:gd name="connsiteY8" fmla="*/ 692126 h 692126"/>
              <a:gd name="connsiteX9" fmla="*/ 69213 w 1725596"/>
              <a:gd name="connsiteY9" fmla="*/ 692126 h 692126"/>
              <a:gd name="connsiteX10" fmla="*/ 20272 w 1725596"/>
              <a:gd name="connsiteY10" fmla="*/ 671854 h 692126"/>
              <a:gd name="connsiteX11" fmla="*/ 0 w 1725596"/>
              <a:gd name="connsiteY11" fmla="*/ 622913 h 692126"/>
              <a:gd name="connsiteX12" fmla="*/ 0 w 1725596"/>
              <a:gd name="connsiteY12" fmla="*/ 69213 h 6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596" h="692126">
                <a:moveTo>
                  <a:pt x="0" y="69213"/>
                </a:moveTo>
                <a:cubicBezTo>
                  <a:pt x="0" y="50857"/>
                  <a:pt x="7292" y="33252"/>
                  <a:pt x="20272" y="20272"/>
                </a:cubicBezTo>
                <a:cubicBezTo>
                  <a:pt x="33252" y="7292"/>
                  <a:pt x="50857" y="0"/>
                  <a:pt x="69213" y="0"/>
                </a:cubicBezTo>
                <a:lnTo>
                  <a:pt x="1656383" y="0"/>
                </a:lnTo>
                <a:cubicBezTo>
                  <a:pt x="1674739" y="0"/>
                  <a:pt x="1692344" y="7292"/>
                  <a:pt x="1705324" y="20272"/>
                </a:cubicBezTo>
                <a:cubicBezTo>
                  <a:pt x="1718304" y="33252"/>
                  <a:pt x="1725596" y="50857"/>
                  <a:pt x="1725596" y="69213"/>
                </a:cubicBezTo>
                <a:lnTo>
                  <a:pt x="1725596" y="622913"/>
                </a:lnTo>
                <a:cubicBezTo>
                  <a:pt x="1725596" y="641269"/>
                  <a:pt x="1718304" y="658874"/>
                  <a:pt x="1705324" y="671854"/>
                </a:cubicBezTo>
                <a:cubicBezTo>
                  <a:pt x="1692344" y="684834"/>
                  <a:pt x="1674739" y="692126"/>
                  <a:pt x="1656383" y="692126"/>
                </a:cubicBezTo>
                <a:lnTo>
                  <a:pt x="69213" y="692126"/>
                </a:lnTo>
                <a:cubicBezTo>
                  <a:pt x="50857" y="692126"/>
                  <a:pt x="33252" y="684834"/>
                  <a:pt x="20272" y="671854"/>
                </a:cubicBezTo>
                <a:cubicBezTo>
                  <a:pt x="7292" y="658874"/>
                  <a:pt x="0" y="641269"/>
                  <a:pt x="0" y="622913"/>
                </a:cubicBezTo>
                <a:lnTo>
                  <a:pt x="0" y="69213"/>
                </a:lnTo>
                <a:close/>
              </a:path>
            </a:pathLst>
          </a:custGeom>
          <a:noFill/>
          <a:ln>
            <a:noFill/>
          </a:ln>
        </p:spPr>
        <p:style>
          <a:lnRef idx="0">
            <a:schemeClr val="lt1">
              <a:hueOff val="0"/>
              <a:satOff val="0"/>
              <a:lumOff val="0"/>
              <a:alphaOff val="0"/>
            </a:schemeClr>
          </a:lnRef>
          <a:fillRef idx="1">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txBody>
          <a:bodyPr spcFirstLastPara="0" vert="horz" wrap="square" lIns="62182" tIns="62182" rIns="62182" bIns="62182" numCol="1" spcCol="1270" anchor="ctr" anchorCtr="0">
            <a:noAutofit/>
          </a:bodyPr>
          <a:lstStyle/>
          <a:p>
            <a:pPr algn="ctr" defTabSz="977900" fontAlgn="base">
              <a:lnSpc>
                <a:spcPct val="90000"/>
              </a:lnSpc>
              <a:spcBef>
                <a:spcPct val="0"/>
              </a:spcBef>
              <a:spcAft>
                <a:spcPct val="35000"/>
              </a:spcAft>
            </a:pPr>
            <a:r>
              <a:rPr lang="zh-CN" altLang="en-US" sz="1400" b="1" dirty="0" smtClean="0">
                <a:solidFill>
                  <a:schemeClr val="accent4">
                    <a:lumMod val="75000"/>
                  </a:schemeClr>
                </a:solidFill>
                <a:latin typeface="微软雅黑" panose="020B0503020204020204" pitchFamily="34" charset="-122"/>
                <a:ea typeface="微软雅黑" panose="020B0503020204020204" pitchFamily="34" charset="-122"/>
              </a:rPr>
              <a:t>多源数据收集及动态更新</a:t>
            </a:r>
            <a:endParaRPr lang="en-US" sz="1400" b="1" dirty="0">
              <a:solidFill>
                <a:schemeClr val="accent4">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25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up)">
                                      <p:cBhvr>
                                        <p:cTn id="31" dur="500"/>
                                        <p:tgtEl>
                                          <p:spTgt spid="9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up)">
                                      <p:cBhvr>
                                        <p:cTn id="54" dur="500"/>
                                        <p:tgtEl>
                                          <p:spTgt spid="49"/>
                                        </p:tgtEl>
                                      </p:cBhvr>
                                    </p:animEffect>
                                  </p:childTnLst>
                                </p:cTn>
                              </p:par>
                              <p:par>
                                <p:cTn id="55" presetID="22" presetClass="entr" presetSubtype="1"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500"/>
                                        <p:tgtEl>
                                          <p:spTgt spid="48"/>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6500"/>
                            </p:stCondLst>
                            <p:childTnLst>
                              <p:par>
                                <p:cTn id="63" presetID="22" presetClass="entr" presetSubtype="2"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right)">
                                      <p:cBhvr>
                                        <p:cTn id="65" dur="500"/>
                                        <p:tgtEl>
                                          <p:spTgt spid="52"/>
                                        </p:tgtEl>
                                      </p:cBhvr>
                                    </p:animEffect>
                                  </p:childTnLst>
                                </p:cTn>
                              </p:par>
                              <p:par>
                                <p:cTn id="66" presetID="22" presetClass="entr" presetSubtype="1"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par>
                          <p:cTn id="76" fill="hold">
                            <p:stCondLst>
                              <p:cond delay="7500"/>
                            </p:stCondLst>
                            <p:childTnLst>
                              <p:par>
                                <p:cTn id="77" presetID="22" presetClass="entr" presetSubtype="1"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up)">
                                      <p:cBhvr>
                                        <p:cTn id="79" dur="500"/>
                                        <p:tgtEl>
                                          <p:spTgt spid="70"/>
                                        </p:tgtEl>
                                      </p:cBhvr>
                                    </p:animEffect>
                                  </p:childTnLst>
                                </p:cTn>
                              </p:par>
                              <p:par>
                                <p:cTn id="80" presetID="22" presetClass="entr" presetSubtype="1" fill="hold"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up)">
                                      <p:cBhvr>
                                        <p:cTn id="82" dur="500"/>
                                        <p:tgtEl>
                                          <p:spTgt spid="71"/>
                                        </p:tgtEl>
                                      </p:cBhvr>
                                    </p:animEffect>
                                  </p:childTnLst>
                                </p:cTn>
                              </p:par>
                            </p:childTnLst>
                          </p:cTn>
                        </p:par>
                        <p:par>
                          <p:cTn id="83" fill="hold">
                            <p:stCondLst>
                              <p:cond delay="8000"/>
                            </p:stCondLst>
                            <p:childTnLst>
                              <p:par>
                                <p:cTn id="84" presetID="22" presetClass="entr" presetSubtype="1"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up)">
                                      <p:cBhvr>
                                        <p:cTn id="86" dur="500"/>
                                        <p:tgtEl>
                                          <p:spTgt spid="67"/>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down)">
                                      <p:cBhvr>
                                        <p:cTn id="90" dur="500"/>
                                        <p:tgtEl>
                                          <p:spTgt spid="101"/>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randombar(horizontal)">
                                      <p:cBhvr>
                                        <p:cTn id="95" dur="500"/>
                                        <p:tgtEl>
                                          <p:spTgt spid="3"/>
                                        </p:tgtEl>
                                      </p:cBhvr>
                                    </p:animEffect>
                                  </p:childTnLst>
                                </p:cTn>
                              </p:par>
                            </p:childTnLst>
                          </p:cTn>
                        </p:par>
                        <p:par>
                          <p:cTn id="96" fill="hold">
                            <p:stCondLst>
                              <p:cond delay="500"/>
                            </p:stCondLst>
                            <p:childTnLst>
                              <p:par>
                                <p:cTn id="97" presetID="14" presetClass="entr" presetSubtype="10"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randombar(horizontal)">
                                      <p:cBhvr>
                                        <p:cTn id="99" dur="500"/>
                                        <p:tgtEl>
                                          <p:spTgt spid="10"/>
                                        </p:tgtEl>
                                      </p:cBhvr>
                                    </p:animEffect>
                                  </p:childTnLst>
                                </p:cTn>
                              </p:par>
                            </p:childTnLst>
                          </p:cTn>
                        </p:par>
                        <p:par>
                          <p:cTn id="100" fill="hold">
                            <p:stCondLst>
                              <p:cond delay="1000"/>
                            </p:stCondLst>
                            <p:childTnLst>
                              <p:par>
                                <p:cTn id="101" presetID="14" presetClass="entr" presetSubtype="1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randombar(horizontal)">
                                      <p:cBhvr>
                                        <p:cTn id="103" dur="500"/>
                                        <p:tgtEl>
                                          <p:spTgt spid="38"/>
                                        </p:tgtEl>
                                      </p:cBhvr>
                                    </p:animEffect>
                                  </p:childTnLst>
                                </p:cTn>
                              </p:par>
                            </p:childTnLst>
                          </p:cTn>
                        </p:par>
                        <p:par>
                          <p:cTn id="104" fill="hold">
                            <p:stCondLst>
                              <p:cond delay="1500"/>
                            </p:stCondLst>
                            <p:childTnLst>
                              <p:par>
                                <p:cTn id="105" presetID="14" presetClass="entr" presetSubtype="10"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randombar(horizontal)">
                                      <p:cBhvr>
                                        <p:cTn id="107" dur="500"/>
                                        <p:tgtEl>
                                          <p:spTgt spid="39"/>
                                        </p:tgtEl>
                                      </p:cBhvr>
                                    </p:animEffect>
                                  </p:childTnLst>
                                </p:cTn>
                              </p:par>
                            </p:childTnLst>
                          </p:cTn>
                        </p:par>
                        <p:par>
                          <p:cTn id="108" fill="hold">
                            <p:stCondLst>
                              <p:cond delay="2000"/>
                            </p:stCondLst>
                            <p:childTnLst>
                              <p:par>
                                <p:cTn id="109" presetID="14" presetClass="entr" presetSubtype="10" fill="hold"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randombar(horizontal)">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nodeType="click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randombar(horizontal)">
                                      <p:cBhvr>
                                        <p:cTn id="116" dur="500"/>
                                        <p:tgtEl>
                                          <p:spTgt spid="11"/>
                                        </p:tgtEl>
                                      </p:cBhvr>
                                    </p:animEffect>
                                  </p:childTnLst>
                                </p:cTn>
                              </p:par>
                            </p:childTnLst>
                          </p:cTn>
                        </p:par>
                        <p:par>
                          <p:cTn id="117" fill="hold">
                            <p:stCondLst>
                              <p:cond delay="500"/>
                            </p:stCondLst>
                            <p:childTnLst>
                              <p:par>
                                <p:cTn id="118" presetID="14" presetClass="entr" presetSubtype="10" fill="hold" grpId="0" nodeType="after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randombar(horizontal)">
                                      <p:cBhvr>
                                        <p:cTn id="120" dur="500"/>
                                        <p:tgtEl>
                                          <p:spTgt spid="53"/>
                                        </p:tgtEl>
                                      </p:cBhvr>
                                    </p:animEffect>
                                  </p:childTnLst>
                                </p:cTn>
                              </p:par>
                            </p:childTnLst>
                          </p:cTn>
                        </p:par>
                        <p:par>
                          <p:cTn id="121" fill="hold">
                            <p:stCondLst>
                              <p:cond delay="1000"/>
                            </p:stCondLst>
                            <p:childTnLst>
                              <p:par>
                                <p:cTn id="122" presetID="14" presetClass="entr" presetSubtype="10" fill="hold" grpId="0" nodeType="after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randombar(horizontal)">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randombar(horizontal)">
                                      <p:cBhvr>
                                        <p:cTn id="129" dur="500"/>
                                        <p:tgtEl>
                                          <p:spTgt spid="56"/>
                                        </p:tgtEl>
                                      </p:cBhvr>
                                    </p:animEffect>
                                  </p:childTnLst>
                                </p:cTn>
                              </p:par>
                            </p:childTnLst>
                          </p:cTn>
                        </p:par>
                        <p:par>
                          <p:cTn id="130" fill="hold">
                            <p:stCondLst>
                              <p:cond delay="500"/>
                            </p:stCondLst>
                            <p:childTnLst>
                              <p:par>
                                <p:cTn id="131" presetID="14" presetClass="entr" presetSubtype="10" fill="hold" nodeType="after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randombar(horizontal)">
                                      <p:cBhvr>
                                        <p:cTn id="133" dur="500"/>
                                        <p:tgtEl>
                                          <p:spTgt spid="54"/>
                                        </p:tgtEl>
                                      </p:cBhvr>
                                    </p:animEffect>
                                  </p:childTnLst>
                                </p:cTn>
                              </p:par>
                            </p:childTnLst>
                          </p:cTn>
                        </p:par>
                        <p:par>
                          <p:cTn id="134" fill="hold">
                            <p:stCondLst>
                              <p:cond delay="1000"/>
                            </p:stCondLst>
                            <p:childTnLst>
                              <p:par>
                                <p:cTn id="135" presetID="14" presetClass="entr" presetSubtype="1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randombar(horizontal)">
                                      <p:cBhvr>
                                        <p:cTn id="137" dur="500"/>
                                        <p:tgtEl>
                                          <p:spTgt spid="55"/>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randombar(horizontal)">
                                      <p:cBhvr>
                                        <p:cTn id="142" dur="500"/>
                                        <p:tgtEl>
                                          <p:spTgt spid="57"/>
                                        </p:tgtEl>
                                      </p:cBhvr>
                                    </p:animEffect>
                                  </p:childTnLst>
                                </p:cTn>
                              </p:par>
                            </p:childTnLst>
                          </p:cTn>
                        </p:par>
                        <p:par>
                          <p:cTn id="143" fill="hold">
                            <p:stCondLst>
                              <p:cond delay="500"/>
                            </p:stCondLst>
                            <p:childTnLst>
                              <p:par>
                                <p:cTn id="144" presetID="14" presetClass="entr" presetSubtype="10" fill="hold" grpId="0" nodeType="after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randombar(horizontal)">
                                      <p:cBhvr>
                                        <p:cTn id="14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7" grpId="0" animBg="1"/>
      <p:bldP spid="8" grpId="0" animBg="1"/>
      <p:bldP spid="51" grpId="0" animBg="1"/>
      <p:bldP spid="6" grpId="0" animBg="1"/>
      <p:bldP spid="39" grpId="0"/>
      <p:bldP spid="10" grpId="0" animBg="1"/>
      <p:bldP spid="50" grpId="0" animBg="1"/>
      <p:bldP spid="53" grpId="0"/>
      <p:bldP spid="55" grpId="0"/>
      <p:bldP spid="56" grpId="0" animBg="1"/>
      <p:bldP spid="57" grpId="0" animBg="1"/>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0688"/>
            <a:ext cx="914400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971436"/>
            <a:ext cx="971600" cy="369332"/>
          </a:xfrm>
          <a:prstGeom prst="rect">
            <a:avLst/>
          </a:prstGeom>
          <a:solidFill>
            <a:srgbClr val="FFFFC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b="1" i="1" dirty="0" smtClean="0">
                <a:solidFill>
                  <a:srgbClr val="0000FF"/>
                </a:solidFill>
              </a:rPr>
              <a:t>电厂</a:t>
            </a:r>
            <a:endParaRPr lang="zh-CN" altLang="en-US" b="1" i="1" dirty="0">
              <a:solidFill>
                <a:srgbClr val="0000FF"/>
              </a:solidFill>
            </a:endParaRPr>
          </a:p>
        </p:txBody>
      </p:sp>
      <p:sp>
        <p:nvSpPr>
          <p:cNvPr id="13" name="矩形 12"/>
          <p:cNvSpPr/>
          <p:nvPr/>
        </p:nvSpPr>
        <p:spPr>
          <a:xfrm>
            <a:off x="16303" y="4005064"/>
            <a:ext cx="971600" cy="646331"/>
          </a:xfrm>
          <a:prstGeom prst="rect">
            <a:avLst/>
          </a:prstGeom>
          <a:solidFill>
            <a:srgbClr val="FFFFCC"/>
          </a:solid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r>
              <a:rPr lang="zh-CN" altLang="en-US" b="1" i="1" dirty="0" smtClean="0">
                <a:solidFill>
                  <a:srgbClr val="0000FF"/>
                </a:solidFill>
              </a:rPr>
              <a:t>挥发性有机物</a:t>
            </a:r>
            <a:endParaRPr lang="zh-CN" altLang="zh-CN" b="1" i="1" dirty="0">
              <a:solidFill>
                <a:srgbClr val="0000FF"/>
              </a:solidFill>
            </a:endParaRPr>
          </a:p>
        </p:txBody>
      </p:sp>
      <p:sp>
        <p:nvSpPr>
          <p:cNvPr id="9" name="矩形 8"/>
          <p:cNvSpPr/>
          <p:nvPr/>
        </p:nvSpPr>
        <p:spPr>
          <a:xfrm>
            <a:off x="-18256" y="1861303"/>
            <a:ext cx="1008112" cy="646331"/>
          </a:xfrm>
          <a:prstGeom prst="rect">
            <a:avLst/>
          </a:prstGeom>
          <a:solidFill>
            <a:srgbClr val="FFFFCC"/>
          </a:solidFill>
          <a:ln>
            <a:noFill/>
          </a:ln>
          <a:effectLst/>
        </p:spPr>
        <p:style>
          <a:lnRef idx="3">
            <a:schemeClr val="lt1"/>
          </a:lnRef>
          <a:fillRef idx="1">
            <a:schemeClr val="accent6"/>
          </a:fillRef>
          <a:effectRef idx="1">
            <a:schemeClr val="accent6"/>
          </a:effectRef>
          <a:fontRef idx="minor">
            <a:schemeClr val="lt1"/>
          </a:fontRef>
        </p:style>
        <p:txBody>
          <a:bodyPr wrap="square">
            <a:spAutoFit/>
          </a:bodyPr>
          <a:lstStyle/>
          <a:p>
            <a:r>
              <a:rPr lang="zh-CN" altLang="en-US" b="1" i="1" dirty="0" smtClean="0">
                <a:solidFill>
                  <a:srgbClr val="0000FF"/>
                </a:solidFill>
              </a:rPr>
              <a:t>工业锅炉</a:t>
            </a:r>
            <a:endParaRPr lang="zh-CN" altLang="zh-CN" b="1" i="1" dirty="0">
              <a:solidFill>
                <a:srgbClr val="0000FF"/>
              </a:solidFill>
            </a:endParaRPr>
          </a:p>
        </p:txBody>
      </p:sp>
      <p:sp>
        <p:nvSpPr>
          <p:cNvPr id="4" name="灯片编号占位符 3"/>
          <p:cNvSpPr>
            <a:spLocks noGrp="1"/>
          </p:cNvSpPr>
          <p:nvPr>
            <p:ph type="sldNum" sz="quarter" idx="12"/>
          </p:nvPr>
        </p:nvSpPr>
        <p:spPr/>
        <p:txBody>
          <a:bodyPr/>
          <a:lstStyle/>
          <a:p>
            <a:fld id="{03A847EA-A0F8-42E4-AF47-D5B896815B88}" type="slidenum">
              <a:rPr lang="zh-CN" altLang="en-US" smtClean="0"/>
              <a:pPr/>
              <a:t>19</a:t>
            </a:fld>
            <a:endParaRPr lang="zh-CN" altLang="en-US" dirty="0"/>
          </a:p>
        </p:txBody>
      </p:sp>
      <p:sp>
        <p:nvSpPr>
          <p:cNvPr id="5" name="标题 4"/>
          <p:cNvSpPr>
            <a:spLocks noGrp="1"/>
          </p:cNvSpPr>
          <p:nvPr>
            <p:ph type="title"/>
          </p:nvPr>
        </p:nvSpPr>
        <p:spPr>
          <a:xfrm>
            <a:off x="457200" y="44624"/>
            <a:ext cx="8229600" cy="576064"/>
          </a:xfrm>
        </p:spPr>
        <p:txBody>
          <a:bodyPr>
            <a:normAutofit fontScale="90000"/>
          </a:bodyPr>
          <a:lstStyle/>
          <a:p>
            <a:r>
              <a:rPr lang="zh-CN" altLang="en-US" dirty="0" smtClean="0"/>
              <a:t>顺德工业点源控制成本（</a:t>
            </a:r>
            <a:r>
              <a:rPr lang="en-US" altLang="zh-CN" dirty="0" smtClean="0"/>
              <a:t>2014-2015</a:t>
            </a:r>
            <a:r>
              <a:rPr lang="zh-CN" altLang="en-US" dirty="0" smtClean="0"/>
              <a:t>）</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028482087"/>
              </p:ext>
            </p:extLst>
          </p:nvPr>
        </p:nvGraphicFramePr>
        <p:xfrm>
          <a:off x="971600" y="764704"/>
          <a:ext cx="8064896" cy="535682"/>
        </p:xfrm>
        <a:graphic>
          <a:graphicData uri="http://schemas.openxmlformats.org/drawingml/2006/table">
            <a:tbl>
              <a:tblPr firstRow="1" firstCol="1" bandRow="1">
                <a:tableStyleId>{BC89EF96-8CEA-46FF-86C4-4CE0E7609802}</a:tableStyleId>
              </a:tblPr>
              <a:tblGrid>
                <a:gridCol w="1440160"/>
                <a:gridCol w="1012262"/>
                <a:gridCol w="1412001"/>
                <a:gridCol w="1608185"/>
                <a:gridCol w="2592288"/>
              </a:tblGrid>
              <a:tr h="288032">
                <a:tc>
                  <a:txBody>
                    <a:bodyPr/>
                    <a:lstStyle/>
                    <a:p>
                      <a:pPr algn="ctr">
                        <a:lnSpc>
                          <a:spcPct val="125000"/>
                        </a:lnSpc>
                        <a:spcAft>
                          <a:spcPts val="0"/>
                        </a:spcAft>
                      </a:pPr>
                      <a:r>
                        <a:rPr lang="en-US" sz="1300" kern="0" dirty="0" smtClean="0">
                          <a:effectLst/>
                          <a:latin typeface="Times New Roman" panose="02020603050405020304" pitchFamily="18" charset="0"/>
                          <a:cs typeface="Times New Roman" panose="02020603050405020304" pitchFamily="18" charset="0"/>
                        </a:rPr>
                        <a:t>2014</a:t>
                      </a:r>
                      <a:r>
                        <a:rPr lang="en-US" sz="1300" kern="0" baseline="0" dirty="0">
                          <a:effectLst/>
                          <a:latin typeface="Times New Roman" panose="02020603050405020304" pitchFamily="18" charset="0"/>
                          <a:cs typeface="Times New Roman" panose="02020603050405020304" pitchFamily="18" charset="0"/>
                        </a:rPr>
                        <a:t> </a:t>
                      </a:r>
                      <a:r>
                        <a:rPr lang="en-US" sz="1300" kern="0" dirty="0" smtClean="0">
                          <a:effectLst/>
                          <a:latin typeface="Times New Roman" panose="02020603050405020304" pitchFamily="18" charset="0"/>
                          <a:cs typeface="Times New Roman" panose="02020603050405020304" pitchFamily="18" charset="0"/>
                        </a:rPr>
                        <a:t>SO</a:t>
                      </a:r>
                      <a:r>
                        <a:rPr lang="en-US" sz="1300" kern="0" baseline="-25000" dirty="0" smtClean="0">
                          <a:effectLst/>
                          <a:latin typeface="Times New Roman" panose="02020603050405020304" pitchFamily="18" charset="0"/>
                          <a:cs typeface="Times New Roman" panose="02020603050405020304" pitchFamily="18" charset="0"/>
                        </a:rPr>
                        <a:t>2</a:t>
                      </a:r>
                      <a:r>
                        <a:rPr lang="en-US" altLang="zh-CN" sz="1300" kern="0" dirty="0" smtClean="0">
                          <a:effectLst/>
                          <a:latin typeface="Times New Roman" panose="02020603050405020304" pitchFamily="18" charset="0"/>
                          <a:cs typeface="Times New Roman" panose="02020603050405020304" pitchFamily="18" charset="0"/>
                        </a:rPr>
                        <a:t> </a:t>
                      </a:r>
                      <a:r>
                        <a:rPr lang="zh-CN" altLang="en-US" sz="1300" kern="0" dirty="0" smtClean="0">
                          <a:effectLst/>
                          <a:latin typeface="Times New Roman" panose="02020603050405020304" pitchFamily="18" charset="0"/>
                          <a:cs typeface="Times New Roman" panose="02020603050405020304" pitchFamily="18" charset="0"/>
                        </a:rPr>
                        <a:t>排放</a:t>
                      </a:r>
                      <a:r>
                        <a:rPr lang="en-US" altLang="zh-CN" sz="1300" kern="0" dirty="0" smtClean="0">
                          <a:effectLst/>
                          <a:latin typeface="Times New Roman" panose="02020603050405020304" pitchFamily="18" charset="0"/>
                          <a:cs typeface="Times New Roman" panose="02020603050405020304" pitchFamily="18" charset="0"/>
                        </a:rPr>
                        <a:t> (</a:t>
                      </a:r>
                      <a:r>
                        <a:rPr lang="zh-CN" altLang="en-US" sz="1300" kern="0" dirty="0" smtClean="0">
                          <a:effectLst/>
                          <a:latin typeface="Times New Roman" panose="02020603050405020304" pitchFamily="18" charset="0"/>
                          <a:cs typeface="Times New Roman" panose="02020603050405020304" pitchFamily="18" charset="0"/>
                        </a:rPr>
                        <a:t>吨</a:t>
                      </a:r>
                      <a:r>
                        <a:rPr lang="en-US" altLang="zh-CN" sz="1300" kern="0" dirty="0" smtClean="0">
                          <a:effectLst/>
                          <a:latin typeface="Times New Roman" panose="02020603050405020304" pitchFamily="18" charset="0"/>
                          <a:cs typeface="Times New Roman" panose="02020603050405020304" pitchFamily="18" charset="0"/>
                        </a:rPr>
                        <a:t>)</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chemeClr val="bg1"/>
                    </a:solidFill>
                  </a:tcPr>
                </a:tc>
                <a:tc>
                  <a:txBody>
                    <a:bodyPr/>
                    <a:lstStyle/>
                    <a:p>
                      <a:pPr algn="ctr">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减排率</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chemeClr val="bg1"/>
                    </a:solidFill>
                  </a:tcPr>
                </a:tc>
                <a:tc>
                  <a:txBody>
                    <a:bodyPr/>
                    <a:lstStyle/>
                    <a:p>
                      <a:pPr algn="ctr">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减排</a:t>
                      </a:r>
                      <a:r>
                        <a:rPr lang="en-US" altLang="zh-CN" sz="1300" kern="0" dirty="0" smtClean="0">
                          <a:effectLst/>
                          <a:latin typeface="Times New Roman" panose="02020603050405020304" pitchFamily="18" charset="0"/>
                          <a:cs typeface="Times New Roman" panose="02020603050405020304" pitchFamily="18" charset="0"/>
                        </a:rPr>
                        <a:t> (</a:t>
                      </a:r>
                      <a:r>
                        <a:rPr lang="zh-CN" altLang="en-US" sz="1300" kern="0" dirty="0" smtClean="0">
                          <a:effectLst/>
                          <a:latin typeface="Times New Roman" panose="02020603050405020304" pitchFamily="18" charset="0"/>
                          <a:cs typeface="Times New Roman" panose="02020603050405020304" pitchFamily="18" charset="0"/>
                        </a:rPr>
                        <a:t>吨</a:t>
                      </a:r>
                      <a:r>
                        <a:rPr lang="en-US" altLang="zh-CN" sz="1300" kern="0" dirty="0" smtClean="0">
                          <a:effectLst/>
                          <a:latin typeface="Times New Roman" panose="02020603050405020304" pitchFamily="18" charset="0"/>
                          <a:cs typeface="Times New Roman" panose="02020603050405020304" pitchFamily="18" charset="0"/>
                        </a:rPr>
                        <a:t>)</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chemeClr val="bg1"/>
                    </a:solidFill>
                  </a:tcPr>
                </a:tc>
                <a:tc>
                  <a:txBody>
                    <a:bodyPr/>
                    <a:lstStyle/>
                    <a:p>
                      <a:pPr algn="ctr">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单位成本</a:t>
                      </a:r>
                      <a:r>
                        <a:rPr lang="en-US" altLang="zh-CN" sz="1300" kern="0" baseline="0" dirty="0" smtClean="0">
                          <a:effectLst/>
                          <a:latin typeface="Times New Roman" panose="02020603050405020304" pitchFamily="18" charset="0"/>
                          <a:cs typeface="Times New Roman" panose="02020603050405020304" pitchFamily="18" charset="0"/>
                        </a:rPr>
                        <a:t> </a:t>
                      </a:r>
                      <a:r>
                        <a:rPr lang="en-US" altLang="zh-CN" sz="1300" kern="0" dirty="0" smtClean="0">
                          <a:effectLst/>
                          <a:latin typeface="Times New Roman" panose="02020603050405020304" pitchFamily="18" charset="0"/>
                          <a:cs typeface="Times New Roman" panose="02020603050405020304" pitchFamily="18" charset="0"/>
                        </a:rPr>
                        <a:t>(</a:t>
                      </a:r>
                      <a:r>
                        <a:rPr lang="zh-CN" altLang="en-US" sz="1300" kern="0" dirty="0" smtClean="0">
                          <a:effectLst/>
                          <a:latin typeface="Times New Roman" panose="02020603050405020304" pitchFamily="18" charset="0"/>
                          <a:cs typeface="Times New Roman" panose="02020603050405020304" pitchFamily="18" charset="0"/>
                        </a:rPr>
                        <a:t>元</a:t>
                      </a:r>
                      <a:r>
                        <a:rPr lang="en-US" sz="1300" kern="0" dirty="0" smtClean="0">
                          <a:effectLst/>
                          <a:latin typeface="Times New Roman" panose="02020603050405020304" pitchFamily="18" charset="0"/>
                          <a:cs typeface="Times New Roman" panose="02020603050405020304" pitchFamily="18" charset="0"/>
                        </a:rPr>
                        <a:t>/</a:t>
                      </a:r>
                      <a:r>
                        <a:rPr lang="zh-CN" altLang="en-US" sz="1300" kern="0" dirty="0" smtClean="0">
                          <a:effectLst/>
                          <a:latin typeface="Times New Roman" panose="02020603050405020304" pitchFamily="18" charset="0"/>
                          <a:cs typeface="Times New Roman" panose="02020603050405020304" pitchFamily="18" charset="0"/>
                        </a:rPr>
                        <a:t>公斤</a:t>
                      </a:r>
                      <a:r>
                        <a:rPr lang="en-US" sz="1300" kern="0" dirty="0" smtClean="0">
                          <a:effectLst/>
                          <a:latin typeface="Times New Roman" panose="02020603050405020304" pitchFamily="18" charset="0"/>
                          <a:cs typeface="Times New Roman" panose="02020603050405020304" pitchFamily="18" charset="0"/>
                        </a:rPr>
                        <a:t>)</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chemeClr val="bg1"/>
                    </a:solidFill>
                  </a:tcPr>
                </a:tc>
                <a:tc>
                  <a:txBody>
                    <a:bodyPr/>
                    <a:lstStyle/>
                    <a:p>
                      <a:pPr algn="ctr">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总成本</a:t>
                      </a:r>
                      <a:r>
                        <a:rPr lang="en-US" altLang="zh-CN" sz="1300" kern="0" dirty="0" smtClean="0">
                          <a:effectLst/>
                          <a:latin typeface="Times New Roman" panose="02020603050405020304" pitchFamily="18" charset="0"/>
                          <a:cs typeface="Times New Roman" panose="02020603050405020304" pitchFamily="18" charset="0"/>
                        </a:rPr>
                        <a:t>(</a:t>
                      </a:r>
                      <a:r>
                        <a:rPr lang="zh-CN" altLang="en-US" sz="1300" kern="0" dirty="0" smtClean="0">
                          <a:effectLst/>
                          <a:latin typeface="Times New Roman" panose="02020603050405020304" pitchFamily="18" charset="0"/>
                          <a:cs typeface="Times New Roman" panose="02020603050405020304" pitchFamily="18" charset="0"/>
                        </a:rPr>
                        <a:t>元，</a:t>
                      </a:r>
                      <a:r>
                        <a:rPr lang="zh-CN" altLang="en-US" sz="1300" b="0" kern="0" dirty="0" smtClean="0">
                          <a:effectLst/>
                          <a:latin typeface="Times New Roman" panose="02020603050405020304" pitchFamily="18" charset="0"/>
                          <a:ea typeface="宋体"/>
                          <a:cs typeface="Times New Roman" panose="02020603050405020304" pitchFamily="18" charset="0"/>
                        </a:rPr>
                        <a:t>包含电价补贴）</a:t>
                      </a:r>
                      <a:endParaRPr lang="zh-CN" sz="1300" b="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chemeClr val="bg1"/>
                    </a:solidFill>
                  </a:tcPr>
                </a:tc>
              </a:tr>
              <a:tr h="171450">
                <a:tc>
                  <a:txBody>
                    <a:bodyPr/>
                    <a:lstStyle/>
                    <a:p>
                      <a:pPr algn="ctr">
                        <a:lnSpc>
                          <a:spcPct val="125000"/>
                        </a:lnSpc>
                        <a:spcAft>
                          <a:spcPts val="0"/>
                        </a:spcAft>
                      </a:pPr>
                      <a:r>
                        <a:rPr lang="en-US" sz="1300" b="0" kern="0" dirty="0">
                          <a:effectLst/>
                          <a:latin typeface="Times New Roman" panose="02020603050405020304" pitchFamily="18" charset="0"/>
                          <a:cs typeface="Times New Roman" panose="02020603050405020304" pitchFamily="18" charset="0"/>
                        </a:rPr>
                        <a:t>379</a:t>
                      </a:r>
                      <a:endParaRPr lang="zh-CN" sz="1300" b="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ctr">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78.99%</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ctr">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299.37</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ctr">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2.81</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ctr">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841235.6</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362816297"/>
              </p:ext>
            </p:extLst>
          </p:nvPr>
        </p:nvGraphicFramePr>
        <p:xfrm>
          <a:off x="971600" y="1385528"/>
          <a:ext cx="8064896" cy="1773932"/>
        </p:xfrm>
        <a:graphic>
          <a:graphicData uri="http://schemas.openxmlformats.org/drawingml/2006/table">
            <a:tbl>
              <a:tblPr firstRow="1" firstCol="1" bandRow="1">
                <a:tableStyleId>{BC89EF96-8CEA-46FF-86C4-4CE0E7609802}</a:tableStyleId>
              </a:tblPr>
              <a:tblGrid>
                <a:gridCol w="1440160"/>
                <a:gridCol w="864096"/>
                <a:gridCol w="432048"/>
                <a:gridCol w="1728192"/>
                <a:gridCol w="1440160"/>
                <a:gridCol w="2160240"/>
              </a:tblGrid>
              <a:tr h="288032">
                <a:tc>
                  <a:txBody>
                    <a:bodyPr/>
                    <a:lstStyle/>
                    <a:p>
                      <a:pPr algn="just">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产率</a:t>
                      </a:r>
                      <a:r>
                        <a:rPr lang="en-US" altLang="zh-CN" sz="1300" kern="0" dirty="0" smtClean="0">
                          <a:effectLst/>
                          <a:latin typeface="Times New Roman" panose="02020603050405020304" pitchFamily="18" charset="0"/>
                          <a:cs typeface="Times New Roman" panose="02020603050405020304" pitchFamily="18" charset="0"/>
                        </a:rPr>
                        <a:t>(</a:t>
                      </a:r>
                      <a:r>
                        <a:rPr lang="zh-CN" altLang="en-US" sz="1300" kern="0" dirty="0" smtClean="0">
                          <a:effectLst/>
                          <a:latin typeface="Times New Roman" panose="02020603050405020304" pitchFamily="18" charset="0"/>
                          <a:cs typeface="Times New Roman" panose="02020603050405020304" pitchFamily="18" charset="0"/>
                        </a:rPr>
                        <a:t>蒸吨</a:t>
                      </a:r>
                      <a:r>
                        <a:rPr lang="en-US" altLang="zh-CN" sz="1300" kern="0" dirty="0" smtClean="0">
                          <a:effectLst/>
                          <a:latin typeface="Times New Roman" panose="02020603050405020304" pitchFamily="18" charset="0"/>
                          <a:cs typeface="Times New Roman" panose="02020603050405020304" pitchFamily="18" charset="0"/>
                        </a:rPr>
                        <a:t>/</a:t>
                      </a:r>
                      <a:r>
                        <a:rPr lang="zh-CN" altLang="en-US" sz="1300" kern="0" dirty="0" smtClean="0">
                          <a:effectLst/>
                          <a:latin typeface="Times New Roman" panose="02020603050405020304" pitchFamily="18" charset="0"/>
                          <a:cs typeface="Times New Roman" panose="02020603050405020304" pitchFamily="18" charset="0"/>
                        </a:rPr>
                        <a:t>小时</a:t>
                      </a:r>
                      <a:r>
                        <a:rPr lang="en-US" altLang="zh-CN" sz="1300" kern="0" dirty="0" smtClean="0">
                          <a:effectLst/>
                          <a:latin typeface="Times New Roman" panose="02020603050405020304" pitchFamily="18" charset="0"/>
                          <a:cs typeface="Times New Roman" panose="02020603050405020304" pitchFamily="18" charset="0"/>
                        </a:rPr>
                        <a:t>)</a:t>
                      </a:r>
                    </a:p>
                  </a:txBody>
                  <a:tcPr marL="68580" marR="68580" marT="0" marB="0">
                    <a:solidFill>
                      <a:schemeClr val="bg1"/>
                    </a:solidFill>
                  </a:tcPr>
                </a:tc>
                <a:tc gridSpan="2">
                  <a:txBody>
                    <a:bodyPr/>
                    <a:lstStyle/>
                    <a:p>
                      <a:pPr algn="ctr">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数量</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hMerge="1">
                  <a:txBody>
                    <a:bodyPr/>
                    <a:lstStyle/>
                    <a:p>
                      <a:endParaRPr lang="zh-CN" altLang="en-US"/>
                    </a:p>
                  </a:txBody>
                  <a:tcPr/>
                </a:tc>
                <a:tc>
                  <a:txBody>
                    <a:bodyPr/>
                    <a:lstStyle/>
                    <a:p>
                      <a:pPr algn="just">
                        <a:lnSpc>
                          <a:spcPct val="125000"/>
                        </a:lnSpc>
                        <a:spcAft>
                          <a:spcPts val="0"/>
                        </a:spcAft>
                      </a:pPr>
                      <a:r>
                        <a:rPr lang="zh-CN" altLang="en-US" sz="1300" kern="100" dirty="0" smtClean="0">
                          <a:effectLst/>
                          <a:latin typeface="Times New Roman" panose="02020603050405020304" pitchFamily="18" charset="0"/>
                          <a:ea typeface="宋体"/>
                          <a:cs typeface="Times New Roman" panose="02020603050405020304" pitchFamily="18" charset="0"/>
                        </a:rPr>
                        <a:t>总蒸吨数</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algn="just">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整理措施</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algn="just">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总成本</a:t>
                      </a:r>
                      <a:r>
                        <a:rPr lang="en-US" altLang="zh-CN" sz="1300" kern="0" dirty="0" smtClean="0">
                          <a:effectLst/>
                          <a:latin typeface="Times New Roman" panose="02020603050405020304" pitchFamily="18" charset="0"/>
                          <a:cs typeface="Times New Roman" panose="02020603050405020304" pitchFamily="18" charset="0"/>
                        </a:rPr>
                        <a:t>(</a:t>
                      </a:r>
                      <a:r>
                        <a:rPr lang="zh-CN" altLang="en-US" sz="1300" kern="0" dirty="0" smtClean="0">
                          <a:effectLst/>
                          <a:latin typeface="Times New Roman" panose="02020603050405020304" pitchFamily="18" charset="0"/>
                          <a:cs typeface="Times New Roman" panose="02020603050405020304" pitchFamily="18" charset="0"/>
                        </a:rPr>
                        <a:t>万元</a:t>
                      </a:r>
                      <a:r>
                        <a:rPr lang="en-US" altLang="zh-CN" sz="1300" kern="0" dirty="0" smtClean="0">
                          <a:effectLst/>
                          <a:latin typeface="Times New Roman" panose="02020603050405020304" pitchFamily="18" charset="0"/>
                          <a:cs typeface="Times New Roman" panose="02020603050405020304" pitchFamily="18" charset="0"/>
                        </a:rPr>
                        <a:t>)</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r>
              <a:tr h="0">
                <a:tc>
                  <a:txBody>
                    <a:bodyPr/>
                    <a:lstStyle/>
                    <a:p>
                      <a:pPr algn="just">
                        <a:lnSpc>
                          <a:spcPct val="125000"/>
                        </a:lnSpc>
                        <a:spcAft>
                          <a:spcPts val="0"/>
                        </a:spcAft>
                      </a:pPr>
                      <a:r>
                        <a:rPr lang="en-US" sz="1300" b="0" kern="0" dirty="0" smtClean="0">
                          <a:effectLst/>
                          <a:latin typeface="Times New Roman" panose="02020603050405020304" pitchFamily="18" charset="0"/>
                          <a:cs typeface="Times New Roman" panose="02020603050405020304" pitchFamily="18" charset="0"/>
                        </a:rPr>
                        <a:t>&lt;4 </a:t>
                      </a:r>
                      <a:endParaRPr lang="zh-CN" sz="1300" b="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rgbClr val="DEE7F7"/>
                    </a:solidFill>
                  </a:tcPr>
                </a:tc>
                <a:tc>
                  <a:txBody>
                    <a:bodyPr/>
                    <a:lstStyle/>
                    <a:p>
                      <a:pPr algn="just">
                        <a:lnSpc>
                          <a:spcPct val="125000"/>
                        </a:lnSpc>
                        <a:spcAft>
                          <a:spcPts val="0"/>
                        </a:spcAft>
                      </a:pPr>
                      <a:r>
                        <a:rPr lang="en-US" altLang="zh-CN" sz="1300" kern="0" dirty="0" smtClean="0">
                          <a:effectLst/>
                          <a:latin typeface="Times New Roman" panose="02020603050405020304" pitchFamily="18" charset="0"/>
                          <a:cs typeface="Times New Roman" panose="02020603050405020304" pitchFamily="18" charset="0"/>
                        </a:rPr>
                        <a:t>coal, fuel</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rgbClr val="DEE7F7"/>
                    </a:solidFill>
                  </a:tcPr>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93</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rgbClr val="DEE7F7"/>
                    </a:solidFill>
                  </a:tcPr>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257.6</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rgbClr val="DEE7F7"/>
                    </a:solidFill>
                  </a:tcPr>
                </a:tc>
                <a:tc>
                  <a:txBody>
                    <a:bodyPr/>
                    <a:lstStyle/>
                    <a:p>
                      <a:pPr algn="just">
                        <a:lnSpc>
                          <a:spcPct val="125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淘汰</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rgbClr val="DEE7F7"/>
                    </a:solidFill>
                  </a:tcPr>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0</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rgbClr val="DEE7F7"/>
                    </a:solidFill>
                  </a:tcPr>
                </a:tc>
              </a:tr>
              <a:tr h="147955">
                <a:tc rowSpan="3">
                  <a:txBody>
                    <a:bodyPr/>
                    <a:lstStyle/>
                    <a:p>
                      <a:pPr algn="just">
                        <a:lnSpc>
                          <a:spcPct val="125000"/>
                        </a:lnSpc>
                        <a:spcAft>
                          <a:spcPts val="0"/>
                        </a:spcAft>
                      </a:pPr>
                      <a:r>
                        <a:rPr lang="en-US" sz="1300" b="0" kern="0" dirty="0">
                          <a:effectLst/>
                          <a:latin typeface="Times New Roman" panose="02020603050405020304" pitchFamily="18" charset="0"/>
                          <a:cs typeface="Times New Roman" panose="02020603050405020304" pitchFamily="18" charset="0"/>
                        </a:rPr>
                        <a:t>4-10 </a:t>
                      </a:r>
                      <a:endParaRPr lang="zh-CN" sz="1300" b="0" kern="100" dirty="0">
                        <a:effectLst/>
                        <a:latin typeface="Times New Roman" panose="02020603050405020304" pitchFamily="18" charset="0"/>
                        <a:ea typeface="宋体"/>
                        <a:cs typeface="Times New Roman" panose="02020603050405020304" pitchFamily="18" charset="0"/>
                      </a:endParaRPr>
                    </a:p>
                  </a:txBody>
                  <a:tcPr marL="68580" marR="68580" marT="0" marB="0">
                    <a:solidFill>
                      <a:schemeClr val="bg1"/>
                    </a:solidFill>
                  </a:tcPr>
                </a:tc>
                <a:tc>
                  <a:txBody>
                    <a:bodyPr/>
                    <a:lstStyle/>
                    <a:p>
                      <a:pPr algn="just">
                        <a:lnSpc>
                          <a:spcPct val="125000"/>
                        </a:lnSpc>
                        <a:spcAft>
                          <a:spcPts val="0"/>
                        </a:spcAft>
                      </a:pPr>
                      <a:r>
                        <a:rPr lang="en-US" altLang="zh-CN" sz="1300" kern="100" dirty="0" smtClean="0">
                          <a:effectLst/>
                          <a:latin typeface="Times New Roman" panose="02020603050405020304" pitchFamily="18" charset="0"/>
                          <a:ea typeface="宋体"/>
                          <a:cs typeface="Times New Roman" panose="02020603050405020304" pitchFamily="18" charset="0"/>
                        </a:rPr>
                        <a:t>coal</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23</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135.01</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rowSpan="3">
                  <a:txBody>
                    <a:bodyPr/>
                    <a:lstStyle/>
                    <a:p>
                      <a:pPr marL="0" marR="0" indent="0" algn="just" defTabSz="914400" rtl="0" eaLnBrk="1" fontAlgn="auto" latinLnBrk="0" hangingPunct="1">
                        <a:lnSpc>
                          <a:spcPct val="125000"/>
                        </a:lnSpc>
                        <a:spcBef>
                          <a:spcPts val="0"/>
                        </a:spcBef>
                        <a:spcAft>
                          <a:spcPts val="0"/>
                        </a:spcAft>
                        <a:buClrTx/>
                        <a:buSzTx/>
                        <a:buFontTx/>
                        <a:buNone/>
                        <a:tabLst/>
                        <a:defRPr/>
                      </a:pPr>
                      <a:r>
                        <a:rPr lang="zh-CN" altLang="en-US" sz="1300" b="0" i="0" kern="1200" dirty="0" smtClean="0">
                          <a:solidFill>
                            <a:schemeClr val="tx1"/>
                          </a:solidFill>
                          <a:effectLst/>
                          <a:latin typeface="Times New Roman" panose="02020603050405020304" pitchFamily="18" charset="0"/>
                          <a:ea typeface="+mn-ea"/>
                          <a:cs typeface="Times New Roman" panose="02020603050405020304" pitchFamily="18" charset="0"/>
                        </a:rPr>
                        <a:t>改天然气</a:t>
                      </a:r>
                      <a:endParaRPr lang="en-US" altLang="zh-CN" sz="1300" b="0" i="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tc>
                <a:tc rowSpan="3">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996.9</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r>
              <a:tr h="147320">
                <a:tc vMerge="1">
                  <a:txBody>
                    <a:bodyPr/>
                    <a:lstStyle/>
                    <a:p>
                      <a:endParaRPr lang="zh-CN" altLang="en-US"/>
                    </a:p>
                  </a:txBody>
                  <a:tcPr/>
                </a:tc>
                <a:tc>
                  <a:txBody>
                    <a:bodyPr/>
                    <a:lstStyle/>
                    <a:p>
                      <a:pPr algn="just">
                        <a:lnSpc>
                          <a:spcPct val="125000"/>
                        </a:lnSpc>
                        <a:spcAft>
                          <a:spcPts val="0"/>
                        </a:spcAft>
                      </a:pPr>
                      <a:r>
                        <a:rPr lang="en-US" altLang="zh-CN" sz="1300" kern="100" dirty="0" smtClean="0">
                          <a:effectLst/>
                          <a:latin typeface="Times New Roman" panose="02020603050405020304" pitchFamily="18" charset="0"/>
                          <a:ea typeface="宋体"/>
                          <a:cs typeface="Times New Roman" panose="02020603050405020304" pitchFamily="18" charset="0"/>
                        </a:rPr>
                        <a:t>diesel</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8</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55.57</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vMerge="1">
                  <a:txBody>
                    <a:bodyPr/>
                    <a:lstStyle/>
                    <a:p>
                      <a:endParaRPr lang="zh-CN" altLang="en-US"/>
                    </a:p>
                  </a:txBody>
                  <a:tcPr/>
                </a:tc>
                <a:tc vMerge="1">
                  <a:txBody>
                    <a:bodyPr/>
                    <a:lstStyle/>
                    <a:p>
                      <a:endParaRPr lang="zh-CN" altLang="en-US"/>
                    </a:p>
                  </a:txBody>
                  <a:tcPr/>
                </a:tc>
              </a:tr>
              <a:tr h="147320">
                <a:tc vMerge="1">
                  <a:txBody>
                    <a:bodyPr/>
                    <a:lstStyle/>
                    <a:p>
                      <a:endParaRPr lang="zh-CN" altLang="en-US"/>
                    </a:p>
                  </a:txBody>
                  <a:tcPr/>
                </a:tc>
                <a:tc>
                  <a:txBody>
                    <a:bodyPr/>
                    <a:lstStyle/>
                    <a:p>
                      <a:pPr algn="just">
                        <a:lnSpc>
                          <a:spcPct val="125000"/>
                        </a:lnSpc>
                        <a:spcAft>
                          <a:spcPts val="0"/>
                        </a:spcAft>
                      </a:pPr>
                      <a:r>
                        <a:rPr lang="en-US" altLang="zh-CN" sz="1300" kern="0" dirty="0" smtClean="0">
                          <a:effectLst/>
                          <a:latin typeface="Times New Roman" panose="02020603050405020304" pitchFamily="18" charset="0"/>
                          <a:ea typeface="+mn-ea"/>
                          <a:cs typeface="Times New Roman" panose="02020603050405020304" pitchFamily="18" charset="0"/>
                        </a:rPr>
                        <a:t>other</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a:effectLst/>
                          <a:latin typeface="Times New Roman" panose="02020603050405020304" pitchFamily="18" charset="0"/>
                          <a:cs typeface="Times New Roman" panose="02020603050405020304" pitchFamily="18" charset="0"/>
                        </a:rPr>
                        <a:t>11</a:t>
                      </a:r>
                      <a:endParaRPr lang="zh-CN" sz="1300" kern="10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73.17</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vMerge="1">
                  <a:txBody>
                    <a:bodyPr/>
                    <a:lstStyle/>
                    <a:p>
                      <a:endParaRPr lang="zh-CN" altLang="en-US" dirty="0"/>
                    </a:p>
                  </a:txBody>
                  <a:tcPr/>
                </a:tc>
                <a:tc vMerge="1">
                  <a:txBody>
                    <a:bodyPr/>
                    <a:lstStyle/>
                    <a:p>
                      <a:endParaRPr lang="zh-CN" altLang="en-US"/>
                    </a:p>
                  </a:txBody>
                  <a:tcPr/>
                </a:tc>
              </a:tr>
              <a:tr h="0">
                <a:tc>
                  <a:txBody>
                    <a:bodyPr/>
                    <a:lstStyle/>
                    <a:p>
                      <a:pPr algn="just">
                        <a:lnSpc>
                          <a:spcPct val="125000"/>
                        </a:lnSpc>
                        <a:spcAft>
                          <a:spcPts val="0"/>
                        </a:spcAft>
                      </a:pPr>
                      <a:r>
                        <a:rPr lang="zh-CN" altLang="en-US" sz="1300" b="0" dirty="0" smtClean="0">
                          <a:latin typeface="Times New Roman" panose="02020603050405020304" pitchFamily="18" charset="0"/>
                          <a:cs typeface="Times New Roman" panose="02020603050405020304" pitchFamily="18" charset="0"/>
                        </a:rPr>
                        <a:t>≥</a:t>
                      </a:r>
                      <a:r>
                        <a:rPr lang="en-US" sz="1300" b="0" kern="0" dirty="0" smtClean="0">
                          <a:effectLst/>
                          <a:latin typeface="Times New Roman" panose="02020603050405020304" pitchFamily="18" charset="0"/>
                          <a:cs typeface="Times New Roman" panose="02020603050405020304" pitchFamily="18" charset="0"/>
                        </a:rPr>
                        <a:t>10 </a:t>
                      </a:r>
                      <a:endParaRPr lang="zh-CN" sz="1300" b="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altLang="zh-CN" sz="1300" kern="0" dirty="0" smtClean="0">
                          <a:effectLst/>
                          <a:latin typeface="Times New Roman" panose="02020603050405020304" pitchFamily="18" charset="0"/>
                          <a:ea typeface="+mn-ea"/>
                          <a:cs typeface="Times New Roman" panose="02020603050405020304" pitchFamily="18" charset="0"/>
                        </a:rPr>
                        <a:t>coal</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a:effectLst/>
                          <a:latin typeface="Times New Roman" panose="02020603050405020304" pitchFamily="18" charset="0"/>
                          <a:cs typeface="Times New Roman" panose="02020603050405020304" pitchFamily="18" charset="0"/>
                        </a:rPr>
                        <a:t>7</a:t>
                      </a:r>
                      <a:endParaRPr lang="zh-CN" sz="1300" kern="10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72</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zh-CN" altLang="en-US" sz="1300" kern="100" dirty="0" smtClean="0">
                          <a:effectLst/>
                          <a:latin typeface="Times New Roman" panose="02020603050405020304" pitchFamily="18" charset="0"/>
                          <a:ea typeface="宋体"/>
                          <a:cs typeface="Times New Roman" panose="02020603050405020304" pitchFamily="18" charset="0"/>
                        </a:rPr>
                        <a:t>末端治理</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kern="0" dirty="0">
                          <a:effectLst/>
                          <a:latin typeface="Times New Roman" panose="02020603050405020304" pitchFamily="18" charset="0"/>
                          <a:cs typeface="Times New Roman" panose="02020603050405020304" pitchFamily="18" charset="0"/>
                        </a:rPr>
                        <a:t>144</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tc>
              </a:tr>
              <a:tr h="0">
                <a:tc>
                  <a:txBody>
                    <a:bodyPr/>
                    <a:lstStyle/>
                    <a:p>
                      <a:pPr algn="just">
                        <a:lnSpc>
                          <a:spcPct val="125000"/>
                        </a:lnSpc>
                        <a:spcAft>
                          <a:spcPts val="0"/>
                        </a:spcAft>
                      </a:pPr>
                      <a:r>
                        <a:rPr lang="zh-CN" altLang="en-US" sz="1300" b="1" kern="0" dirty="0" smtClean="0">
                          <a:effectLst/>
                          <a:latin typeface="Times New Roman" panose="02020603050405020304" pitchFamily="18" charset="0"/>
                          <a:ea typeface="+mn-ea"/>
                          <a:cs typeface="Times New Roman" panose="02020603050405020304" pitchFamily="18" charset="0"/>
                        </a:rPr>
                        <a:t>总计</a:t>
                      </a:r>
                      <a:endParaRPr lang="zh-CN" sz="1300" b="1"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b="1" kern="0" dirty="0">
                          <a:effectLst/>
                          <a:latin typeface="Times New Roman" panose="02020603050405020304" pitchFamily="18" charset="0"/>
                          <a:cs typeface="Times New Roman" panose="02020603050405020304" pitchFamily="18" charset="0"/>
                        </a:rPr>
                        <a:t> </a:t>
                      </a:r>
                      <a:endParaRPr lang="zh-CN" sz="1300" b="1"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b="1" kern="0" dirty="0">
                          <a:effectLst/>
                          <a:latin typeface="Times New Roman" panose="02020603050405020304" pitchFamily="18" charset="0"/>
                          <a:cs typeface="Times New Roman" panose="02020603050405020304" pitchFamily="18" charset="0"/>
                        </a:rPr>
                        <a:t>142</a:t>
                      </a:r>
                      <a:endParaRPr lang="zh-CN" sz="1300" b="1"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b="1" kern="0" dirty="0">
                          <a:effectLst/>
                          <a:latin typeface="Times New Roman" panose="02020603050405020304" pitchFamily="18" charset="0"/>
                          <a:cs typeface="Times New Roman" panose="02020603050405020304" pitchFamily="18" charset="0"/>
                        </a:rPr>
                        <a:t>593.35</a:t>
                      </a:r>
                      <a:endParaRPr lang="zh-CN" sz="1300" b="1"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b="1" kern="0" dirty="0">
                          <a:effectLst/>
                          <a:latin typeface="Times New Roman" panose="02020603050405020304" pitchFamily="18" charset="0"/>
                          <a:cs typeface="Times New Roman" panose="02020603050405020304" pitchFamily="18" charset="0"/>
                        </a:rPr>
                        <a:t>/</a:t>
                      </a:r>
                      <a:endParaRPr lang="zh-CN" sz="1300" b="1"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just">
                        <a:lnSpc>
                          <a:spcPct val="125000"/>
                        </a:lnSpc>
                        <a:spcAft>
                          <a:spcPts val="0"/>
                        </a:spcAft>
                      </a:pPr>
                      <a:r>
                        <a:rPr lang="en-US" sz="1300" b="1" kern="0" dirty="0">
                          <a:effectLst/>
                          <a:latin typeface="Times New Roman" panose="02020603050405020304" pitchFamily="18" charset="0"/>
                          <a:cs typeface="Times New Roman" panose="02020603050405020304" pitchFamily="18" charset="0"/>
                        </a:rPr>
                        <a:t>1140.9</a:t>
                      </a:r>
                      <a:endParaRPr lang="zh-CN" sz="1300" b="1" kern="100" dirty="0">
                        <a:effectLst/>
                        <a:latin typeface="Times New Roman" panose="02020603050405020304" pitchFamily="18" charset="0"/>
                        <a:ea typeface="宋体"/>
                        <a:cs typeface="Times New Roman" panose="02020603050405020304" pitchFamily="18" charset="0"/>
                      </a:endParaRPr>
                    </a:p>
                  </a:txBody>
                  <a:tcPr marL="68580" marR="68580" marT="0" marB="0"/>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4049079642"/>
              </p:ext>
            </p:extLst>
          </p:nvPr>
        </p:nvGraphicFramePr>
        <p:xfrm>
          <a:off x="971600" y="3212976"/>
          <a:ext cx="8064896" cy="2400300"/>
        </p:xfrm>
        <a:graphic>
          <a:graphicData uri="http://schemas.openxmlformats.org/drawingml/2006/table">
            <a:tbl>
              <a:tblPr firstRow="1" firstCol="1" bandRow="1">
                <a:tableStyleId>{BC89EF96-8CEA-46FF-86C4-4CE0E7609802}</a:tableStyleId>
              </a:tblPr>
              <a:tblGrid>
                <a:gridCol w="2736304"/>
                <a:gridCol w="1008112"/>
                <a:gridCol w="1584176"/>
                <a:gridCol w="2736304"/>
              </a:tblGrid>
              <a:tr h="216024">
                <a:tc>
                  <a:txBody>
                    <a:bodyPr/>
                    <a:lstStyle/>
                    <a:p>
                      <a:pPr algn="just">
                        <a:lnSpc>
                          <a:spcPct val="150000"/>
                        </a:lnSpc>
                        <a:spcAft>
                          <a:spcPts val="0"/>
                        </a:spcAft>
                      </a:pPr>
                      <a:r>
                        <a:rPr lang="zh-CN" sz="1050" kern="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行业</a:t>
                      </a:r>
                      <a:r>
                        <a:rPr lang="zh-CN" altLang="en-US" sz="1050" kern="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（中、大企业）</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zh-CN" altLang="en-US" sz="1050" kern="100" dirty="0" smtClean="0">
                          <a:effectLst/>
                          <a:latin typeface="Times New Roman" panose="02020603050405020304" pitchFamily="18" charset="0"/>
                          <a:ea typeface="宋体"/>
                          <a:cs typeface="Times New Roman" panose="02020603050405020304" pitchFamily="18" charset="0"/>
                        </a:rPr>
                        <a:t>数量（家）</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smtClean="0">
                          <a:effectLst/>
                          <a:latin typeface="Times New Roman" panose="02020603050405020304" pitchFamily="18" charset="0"/>
                          <a:cs typeface="Times New Roman" panose="02020603050405020304" pitchFamily="18" charset="0"/>
                        </a:rPr>
                        <a:t>VOCs</a:t>
                      </a:r>
                      <a:r>
                        <a:rPr lang="en-US" altLang="zh-CN" sz="1050" kern="0" dirty="0" smtClean="0">
                          <a:effectLst/>
                          <a:latin typeface="Times New Roman" panose="02020603050405020304" pitchFamily="18" charset="0"/>
                          <a:cs typeface="Times New Roman" panose="02020603050405020304" pitchFamily="18" charset="0"/>
                        </a:rPr>
                        <a:t> </a:t>
                      </a:r>
                      <a:r>
                        <a:rPr lang="zh-CN" altLang="en-US" sz="1050" kern="0" dirty="0" smtClean="0">
                          <a:effectLst/>
                          <a:latin typeface="Times New Roman" panose="02020603050405020304" pitchFamily="18" charset="0"/>
                          <a:cs typeface="Times New Roman" panose="02020603050405020304" pitchFamily="18" charset="0"/>
                        </a:rPr>
                        <a:t>排放量</a:t>
                      </a:r>
                      <a:r>
                        <a:rPr lang="en-US" altLang="zh-CN" sz="1050" kern="0" baseline="0" dirty="0" smtClean="0">
                          <a:effectLst/>
                          <a:latin typeface="Times New Roman" panose="02020603050405020304" pitchFamily="18" charset="0"/>
                          <a:cs typeface="Times New Roman" panose="02020603050405020304" pitchFamily="18" charset="0"/>
                        </a:rPr>
                        <a:t> (t)</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25000"/>
                        </a:lnSpc>
                        <a:spcAft>
                          <a:spcPts val="0"/>
                        </a:spcAft>
                      </a:pPr>
                      <a:r>
                        <a:rPr lang="zh-CN" altLang="en-US" sz="1050" kern="0" dirty="0" smtClean="0">
                          <a:effectLst/>
                          <a:latin typeface="Times New Roman" panose="02020603050405020304" pitchFamily="18" charset="0"/>
                          <a:cs typeface="Times New Roman" panose="02020603050405020304" pitchFamily="18" charset="0"/>
                        </a:rPr>
                        <a:t>总治理成本（万元）</a:t>
                      </a:r>
                      <a:endParaRPr lang="zh-CN" alt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家具</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14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675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809.30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包装印刷</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10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a:effectLst/>
                          <a:latin typeface="Times New Roman" panose="02020603050405020304" pitchFamily="18" charset="0"/>
                          <a:cs typeface="Times New Roman" panose="02020603050405020304" pitchFamily="18" charset="0"/>
                        </a:rPr>
                        <a:t>426 </a:t>
                      </a:r>
                      <a:endParaRPr lang="zh-CN" sz="105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341.25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电气机械及器材制造业</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1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41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35.47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金属制品</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1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58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35.47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设备制造</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2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108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70.94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化工及化学品制造</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7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323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248.28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塑料制品</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a:effectLst/>
                          <a:latin typeface="Times New Roman" panose="02020603050405020304" pitchFamily="18" charset="0"/>
                          <a:cs typeface="Times New Roman" panose="02020603050405020304" pitchFamily="18" charset="0"/>
                        </a:rPr>
                        <a:t>1 </a:t>
                      </a:r>
                      <a:endParaRPr lang="zh-CN" sz="105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35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43.86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制鞋</a:t>
                      </a:r>
                      <a:endParaRPr lang="zh-CN" sz="105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0">
                          <a:effectLst/>
                          <a:latin typeface="Times New Roman" panose="02020603050405020304" pitchFamily="18" charset="0"/>
                          <a:cs typeface="Times New Roman" panose="02020603050405020304" pitchFamily="18" charset="0"/>
                        </a:rPr>
                        <a:t>1 </a:t>
                      </a:r>
                      <a:endParaRPr lang="zh-CN" sz="105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kern="100" dirty="0">
                          <a:effectLst/>
                          <a:latin typeface="Times New Roman" panose="02020603050405020304" pitchFamily="18" charset="0"/>
                          <a:cs typeface="Times New Roman" panose="02020603050405020304" pitchFamily="18" charset="0"/>
                        </a:rPr>
                        <a:t>34</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kern="0" dirty="0">
                          <a:effectLst/>
                          <a:latin typeface="Times New Roman" panose="02020603050405020304" pitchFamily="18" charset="0"/>
                          <a:cs typeface="Times New Roman" panose="02020603050405020304" pitchFamily="18" charset="0"/>
                        </a:rPr>
                        <a:t>43.86 </a:t>
                      </a:r>
                      <a:endParaRPr lang="zh-CN" sz="105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总计</a:t>
                      </a:r>
                      <a:endParaRPr lang="zh-CN" sz="105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00000"/>
                        </a:lnSpc>
                        <a:spcAft>
                          <a:spcPts val="0"/>
                        </a:spcAft>
                      </a:pPr>
                      <a:r>
                        <a:rPr lang="en-US" sz="1050" b="0" kern="0" dirty="0">
                          <a:effectLst/>
                          <a:latin typeface="Times New Roman" panose="02020603050405020304" pitchFamily="18" charset="0"/>
                          <a:cs typeface="Times New Roman" panose="02020603050405020304" pitchFamily="18" charset="0"/>
                        </a:rPr>
                        <a:t>37</a:t>
                      </a:r>
                      <a:endParaRPr lang="zh-CN" sz="1050" b="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b="0" kern="0" dirty="0">
                          <a:effectLst/>
                          <a:latin typeface="Times New Roman" panose="02020603050405020304" pitchFamily="18" charset="0"/>
                          <a:cs typeface="Times New Roman" panose="02020603050405020304" pitchFamily="18" charset="0"/>
                        </a:rPr>
                        <a:t>1699</a:t>
                      </a:r>
                      <a:endParaRPr lang="zh-CN" sz="1050" b="0" kern="100" dirty="0">
                        <a:effectLst/>
                        <a:latin typeface="Times New Roman" panose="02020603050405020304" pitchFamily="18" charset="0"/>
                        <a:ea typeface="宋体"/>
                        <a:cs typeface="Times New Roman" panose="02020603050405020304" pitchFamily="18" charset="0"/>
                      </a:endParaRPr>
                    </a:p>
                  </a:txBody>
                  <a:tcPr marL="68580" marR="68580" marT="0" marB="0"/>
                </a:tc>
                <a:tc>
                  <a:txBody>
                    <a:bodyPr/>
                    <a:lstStyle/>
                    <a:p>
                      <a:pPr algn="r">
                        <a:lnSpc>
                          <a:spcPct val="100000"/>
                        </a:lnSpc>
                        <a:spcAft>
                          <a:spcPts val="0"/>
                        </a:spcAft>
                      </a:pPr>
                      <a:r>
                        <a:rPr lang="en-US" sz="1050" b="0" kern="0" dirty="0">
                          <a:effectLst/>
                          <a:latin typeface="Times New Roman" panose="02020603050405020304" pitchFamily="18" charset="0"/>
                          <a:cs typeface="Times New Roman" panose="02020603050405020304" pitchFamily="18" charset="0"/>
                        </a:rPr>
                        <a:t>1628.43 </a:t>
                      </a:r>
                      <a:endParaRPr lang="zh-CN" sz="105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757549126"/>
              </p:ext>
            </p:extLst>
          </p:nvPr>
        </p:nvGraphicFramePr>
        <p:xfrm>
          <a:off x="971600" y="5733256"/>
          <a:ext cx="8064896" cy="480060"/>
        </p:xfrm>
        <a:graphic>
          <a:graphicData uri="http://schemas.openxmlformats.org/drawingml/2006/table">
            <a:tbl>
              <a:tblPr firstRow="1" firstCol="1" bandRow="1">
                <a:tableStyleId>{BC89EF96-8CEA-46FF-86C4-4CE0E7609802}</a:tableStyleId>
              </a:tblPr>
              <a:tblGrid>
                <a:gridCol w="3384376"/>
                <a:gridCol w="792088"/>
                <a:gridCol w="2112675"/>
                <a:gridCol w="1775757"/>
              </a:tblGrid>
              <a:tr h="212090">
                <a:tc>
                  <a:txBody>
                    <a:bodyPr/>
                    <a:lstStyle/>
                    <a:p>
                      <a:pPr algn="just">
                        <a:lnSpc>
                          <a:spcPct val="100000"/>
                        </a:lnSpc>
                        <a:spcAft>
                          <a:spcPts val="0"/>
                        </a:spcAft>
                      </a:pPr>
                      <a:r>
                        <a:rPr lang="zh-CN" altLang="en-US" sz="1300" kern="0" dirty="0" smtClean="0">
                          <a:effectLst/>
                          <a:latin typeface="Times New Roman" panose="02020603050405020304" pitchFamily="18" charset="0"/>
                          <a:cs typeface="Times New Roman" panose="02020603050405020304" pitchFamily="18" charset="0"/>
                        </a:rPr>
                        <a:t>行业（集中排放治理的小企业）</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r">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数量（批）</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50000"/>
                        </a:lnSpc>
                        <a:spcAft>
                          <a:spcPts val="0"/>
                        </a:spcAft>
                      </a:pPr>
                      <a:r>
                        <a:rPr lang="zh-CN" sz="105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平均治理成本（万元）</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r">
                        <a:lnSpc>
                          <a:spcPct val="150000"/>
                        </a:lnSpc>
                        <a:spcAft>
                          <a:spcPts val="0"/>
                        </a:spcAft>
                      </a:pPr>
                      <a:r>
                        <a:rPr lang="zh-CN" sz="105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总治理成本（万元）</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171450">
                <a:tc>
                  <a:txBody>
                    <a:bodyPr/>
                    <a:lstStyle/>
                    <a:p>
                      <a:pPr algn="l">
                        <a:lnSpc>
                          <a:spcPct val="150000"/>
                        </a:lnSpc>
                        <a:spcAft>
                          <a:spcPts val="0"/>
                        </a:spcAft>
                      </a:pPr>
                      <a:r>
                        <a:rPr lang="zh-CN" sz="105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家具、包装印刷、电气机械及器材制造业、设备制造等</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DEE7F7"/>
                    </a:solidFill>
                  </a:tcPr>
                </a:tc>
                <a:tc>
                  <a:txBody>
                    <a:bodyPr/>
                    <a:lstStyle/>
                    <a:p>
                      <a:pPr algn="r">
                        <a:lnSpc>
                          <a:spcPct val="100000"/>
                        </a:lnSpc>
                        <a:spcAft>
                          <a:spcPts val="0"/>
                        </a:spcAft>
                      </a:pPr>
                      <a:r>
                        <a:rPr lang="en-US" sz="1300" b="0" kern="0" dirty="0">
                          <a:effectLst/>
                          <a:latin typeface="Times New Roman" panose="02020603050405020304" pitchFamily="18" charset="0"/>
                          <a:cs typeface="Times New Roman" panose="02020603050405020304" pitchFamily="18" charset="0"/>
                        </a:rPr>
                        <a:t>15 </a:t>
                      </a:r>
                      <a:endParaRPr lang="zh-CN" sz="13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rgbClr val="DEE7F7"/>
                    </a:solidFill>
                  </a:tcPr>
                </a:tc>
                <a:tc>
                  <a:txBody>
                    <a:bodyPr/>
                    <a:lstStyle/>
                    <a:p>
                      <a:pPr algn="r">
                        <a:lnSpc>
                          <a:spcPct val="100000"/>
                        </a:lnSpc>
                        <a:spcAft>
                          <a:spcPts val="0"/>
                        </a:spcAft>
                      </a:pPr>
                      <a:r>
                        <a:rPr lang="en-US" sz="1300" kern="0" dirty="0">
                          <a:effectLst/>
                          <a:latin typeface="Times New Roman" panose="02020603050405020304" pitchFamily="18" charset="0"/>
                          <a:cs typeface="Times New Roman" panose="02020603050405020304" pitchFamily="18" charset="0"/>
                        </a:rPr>
                        <a:t>42.81</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rgbClr val="DEE7F7"/>
                    </a:solidFill>
                  </a:tcPr>
                </a:tc>
                <a:tc>
                  <a:txBody>
                    <a:bodyPr/>
                    <a:lstStyle/>
                    <a:p>
                      <a:pPr algn="r">
                        <a:lnSpc>
                          <a:spcPct val="100000"/>
                        </a:lnSpc>
                        <a:spcAft>
                          <a:spcPts val="0"/>
                        </a:spcAft>
                      </a:pPr>
                      <a:r>
                        <a:rPr lang="en-US" sz="1300" kern="0" dirty="0">
                          <a:effectLst/>
                          <a:latin typeface="Times New Roman" panose="02020603050405020304" pitchFamily="18" charset="0"/>
                          <a:cs typeface="Times New Roman" panose="02020603050405020304" pitchFamily="18" charset="0"/>
                        </a:rPr>
                        <a:t>642.15 </a:t>
                      </a:r>
                      <a:endParaRPr lang="zh-CN" sz="13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rgbClr val="DEE7F7"/>
                    </a:solidFill>
                  </a:tcPr>
                </a:tc>
              </a:tr>
            </a:tbl>
          </a:graphicData>
        </a:graphic>
      </p:graphicFrame>
      <p:sp>
        <p:nvSpPr>
          <p:cNvPr id="3" name="文本框 2"/>
          <p:cNvSpPr txBox="1"/>
          <p:nvPr/>
        </p:nvSpPr>
        <p:spPr>
          <a:xfrm>
            <a:off x="1799692" y="2336912"/>
            <a:ext cx="6408712" cy="1512168"/>
          </a:xfrm>
          <a:prstGeom prst="rect">
            <a:avLst/>
          </a:prstGeom>
          <a:solidFill>
            <a:schemeClr val="accent6">
              <a:lumMod val="20000"/>
              <a:lumOff val="80000"/>
            </a:schemeClr>
          </a:solidFill>
          <a:effectLst>
            <a:softEdge rad="127000"/>
          </a:effectLst>
        </p:spPr>
        <p:txBody>
          <a:bodyPr wrap="none" rtlCol="0" anchor="ctr" anchorCtr="0">
            <a:noAutofit/>
          </a:bodyPr>
          <a:lstStyle/>
          <a:p>
            <a:pPr algn="ctr"/>
            <a:r>
              <a:rPr lang="zh-CN" altLang="en-US" sz="2800" b="1" i="1" dirty="0" smtClean="0">
                <a:solidFill>
                  <a:srgbClr val="0000FF"/>
                </a:solidFill>
              </a:rPr>
              <a:t>共计</a:t>
            </a:r>
            <a:r>
              <a:rPr lang="en-US" altLang="zh-CN" sz="2800" b="1" i="1" dirty="0" smtClean="0">
                <a:solidFill>
                  <a:srgbClr val="0000FF"/>
                </a:solidFill>
              </a:rPr>
              <a:t>: </a:t>
            </a:r>
            <a:r>
              <a:rPr lang="zh-CN" altLang="en-US" sz="2800" b="1" i="1" dirty="0">
                <a:solidFill>
                  <a:srgbClr val="0000FF"/>
                </a:solidFill>
              </a:rPr>
              <a:t>人民币</a:t>
            </a:r>
            <a:r>
              <a:rPr lang="en-US" altLang="zh-CN" sz="2800" b="1" i="1" dirty="0" smtClean="0">
                <a:solidFill>
                  <a:srgbClr val="0000FF"/>
                </a:solidFill>
              </a:rPr>
              <a:t> 3496</a:t>
            </a:r>
            <a:r>
              <a:rPr lang="zh-CN" altLang="en-US" sz="2800" b="1" i="1" dirty="0" smtClean="0">
                <a:solidFill>
                  <a:srgbClr val="0000FF"/>
                </a:solidFill>
              </a:rPr>
              <a:t>万元</a:t>
            </a:r>
            <a:r>
              <a:rPr lang="en-US" altLang="zh-CN" sz="2800" b="1" i="1" dirty="0" smtClean="0">
                <a:solidFill>
                  <a:srgbClr val="0000FF"/>
                </a:solidFill>
              </a:rPr>
              <a:t> </a:t>
            </a:r>
            <a:endParaRPr lang="zh-CN" altLang="en-US" sz="2800" b="1" i="1" dirty="0">
              <a:solidFill>
                <a:srgbClr val="0000FF"/>
              </a:solidFill>
            </a:endParaRPr>
          </a:p>
        </p:txBody>
      </p:sp>
    </p:spTree>
    <p:extLst>
      <p:ext uri="{BB962C8B-B14F-4D97-AF65-F5344CB8AC3E}">
        <p14:creationId xmlns:p14="http://schemas.microsoft.com/office/powerpoint/2010/main" val="15087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847EA-A0F8-42E4-AF47-D5B896815B88}" type="slidenum">
              <a:rPr lang="zh-CN" altLang="en-US" smtClean="0"/>
              <a:pPr/>
              <a:t>2</a:t>
            </a:fld>
            <a:endParaRPr lang="zh-CN" altLang="en-US" dirty="0"/>
          </a:p>
        </p:txBody>
      </p:sp>
      <p:sp>
        <p:nvSpPr>
          <p:cNvPr id="4" name="标题 3"/>
          <p:cNvSpPr>
            <a:spLocks noGrp="1"/>
          </p:cNvSpPr>
          <p:nvPr>
            <p:ph type="title"/>
          </p:nvPr>
        </p:nvSpPr>
        <p:spPr/>
        <p:txBody>
          <a:bodyPr>
            <a:normAutofit/>
          </a:bodyPr>
          <a:lstStyle/>
          <a:p>
            <a:r>
              <a:rPr lang="zh-CN" altLang="en-US" sz="3200" dirty="0" smtClean="0">
                <a:effectLst/>
                <a:latin typeface="微软雅黑" panose="020B0503020204020204" pitchFamily="34" charset="-122"/>
                <a:ea typeface="微软雅黑" panose="020B0503020204020204" pitchFamily="34" charset="-122"/>
              </a:rPr>
              <a:t>美国空气质量管理</a:t>
            </a:r>
            <a:r>
              <a:rPr lang="zh-CN" altLang="en-US" sz="3200" dirty="0">
                <a:effectLst/>
                <a:latin typeface="微软雅黑" panose="020B0503020204020204" pitchFamily="34" charset="-122"/>
                <a:ea typeface="微软雅黑" panose="020B0503020204020204" pitchFamily="34" charset="-122"/>
              </a:rPr>
              <a:t>核心技术及其应用</a:t>
            </a:r>
            <a:r>
              <a:rPr lang="zh-CN" altLang="en-US" sz="3200" dirty="0" smtClean="0">
                <a:effectLst/>
                <a:latin typeface="微软雅黑" panose="020B0503020204020204" pitchFamily="34" charset="-122"/>
                <a:ea typeface="微软雅黑" panose="020B0503020204020204" pitchFamily="34" charset="-122"/>
              </a:rPr>
              <a:t>初探</a:t>
            </a:r>
            <a:endParaRPr lang="zh-CN" altLang="en-US" sz="3200"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2403995255"/>
              </p:ext>
            </p:extLst>
          </p:nvPr>
        </p:nvGraphicFramePr>
        <p:xfrm>
          <a:off x="1187624" y="1628800"/>
          <a:ext cx="67687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bwMode="auto">
          <a:xfrm>
            <a:off x="939978" y="1124744"/>
            <a:ext cx="730443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lnSpc>
                <a:spcPct val="80000"/>
              </a:lnSpc>
              <a:spcBef>
                <a:spcPct val="20000"/>
              </a:spcBef>
              <a:buClr>
                <a:srgbClr val="800080"/>
              </a:buClr>
              <a:buFont typeface="Wingdings" pitchFamily="2" charset="2"/>
              <a:buNone/>
            </a:pPr>
            <a:r>
              <a:rPr lang="zh-CN" altLang="en-US" sz="2800" b="1" dirty="0" smtClean="0">
                <a:solidFill>
                  <a:srgbClr val="FF0000"/>
                </a:solidFill>
                <a:latin typeface="楷体" panose="02010609060101010101" pitchFamily="49" charset="-122"/>
                <a:ea typeface="楷体" panose="02010609060101010101" pitchFamily="49" charset="-122"/>
                <a:cs typeface="Arial"/>
              </a:rPr>
              <a:t>大数据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超算</a:t>
            </a:r>
            <a:r>
              <a:rPr lang="en-US" altLang="zh-CN" sz="2800" b="1" dirty="0">
                <a:solidFill>
                  <a:srgbClr val="FF0000"/>
                </a:solidFill>
                <a:latin typeface="楷体" panose="02010609060101010101" pitchFamily="49" charset="-122"/>
                <a:ea typeface="楷体" panose="02010609060101010101" pitchFamily="49" charset="-122"/>
                <a:cs typeface="Arial"/>
              </a:rPr>
              <a:t>–</a:t>
            </a:r>
            <a:r>
              <a:rPr lang="zh-CN" altLang="en-US" sz="2800" b="1" dirty="0" smtClean="0">
                <a:solidFill>
                  <a:srgbClr val="FF0000"/>
                </a:solidFill>
                <a:latin typeface="楷体" panose="02010609060101010101" pitchFamily="49" charset="-122"/>
                <a:ea typeface="楷体" panose="02010609060101010101" pitchFamily="49" charset="-122"/>
                <a:cs typeface="Arial"/>
              </a:rPr>
              <a:t>辅助决策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互联网</a:t>
            </a:r>
            <a:endParaRPr lang="en-US" altLang="zh-CN" sz="2800" b="1" dirty="0" smtClean="0">
              <a:solidFill>
                <a:srgbClr val="FF0000"/>
              </a:solidFill>
              <a:latin typeface="楷体" panose="02010609060101010101" pitchFamily="49" charset="-122"/>
              <a:ea typeface="楷体" panose="02010609060101010101" pitchFamily="49" charset="-122"/>
              <a:cs typeface="Arial"/>
            </a:endParaRPr>
          </a:p>
        </p:txBody>
      </p:sp>
    </p:spTree>
    <p:extLst>
      <p:ext uri="{BB962C8B-B14F-4D97-AF65-F5344CB8AC3E}">
        <p14:creationId xmlns:p14="http://schemas.microsoft.com/office/powerpoint/2010/main" val="106314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7584" y="1700808"/>
            <a:ext cx="7416824" cy="3888432"/>
          </a:xfrm>
          <a:prstGeom prst="rect">
            <a:avLst/>
          </a:prstGeom>
          <a:solidFill>
            <a:srgbClr val="D7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572000" y="1838846"/>
            <a:ext cx="3480746" cy="3096000"/>
            <a:chOff x="4716016" y="1628800"/>
            <a:chExt cx="3480746" cy="3096000"/>
          </a:xfrm>
        </p:grpSpPr>
        <p:pic>
          <p:nvPicPr>
            <p:cNvPr id="9" name="图片 8"/>
            <p:cNvPicPr>
              <a:picLocks noChangeAspect="1"/>
            </p:cNvPicPr>
            <p:nvPr/>
          </p:nvPicPr>
          <p:blipFill>
            <a:blip r:embed="rId3"/>
            <a:stretch>
              <a:fillRect/>
            </a:stretch>
          </p:blipFill>
          <p:spPr>
            <a:xfrm>
              <a:off x="4716016" y="1628800"/>
              <a:ext cx="3480746" cy="3096000"/>
            </a:xfrm>
            <a:prstGeom prst="rect">
              <a:avLst/>
            </a:prstGeom>
          </p:spPr>
        </p:pic>
        <p:grpSp>
          <p:nvGrpSpPr>
            <p:cNvPr id="36" name="组合 35"/>
            <p:cNvGrpSpPr/>
            <p:nvPr/>
          </p:nvGrpSpPr>
          <p:grpSpPr>
            <a:xfrm>
              <a:off x="4788025" y="1656146"/>
              <a:ext cx="2709148" cy="2941200"/>
              <a:chOff x="4932040" y="1808163"/>
              <a:chExt cx="2089150" cy="2286000"/>
            </a:xfrm>
          </p:grpSpPr>
          <p:pic>
            <p:nvPicPr>
              <p:cNvPr id="38"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808163"/>
                <a:ext cx="2089150" cy="2286000"/>
              </a:xfrm>
              <a:prstGeom prst="rect">
                <a:avLst/>
              </a:prstGeom>
              <a:noFill/>
              <a:extLst>
                <a:ext uri="{909E8E84-426E-40DD-AFC4-6F175D3DCCD1}">
                  <a14:hiddenFill xmlns:a14="http://schemas.microsoft.com/office/drawing/2010/main">
                    <a:solidFill>
                      <a:srgbClr val="FFFFFF"/>
                    </a:solidFill>
                  </a14:hiddenFill>
                </a:ext>
              </a:extLst>
            </p:spPr>
          </p:pic>
          <p:sp>
            <p:nvSpPr>
              <p:cNvPr id="39" name="五角星 18"/>
              <p:cNvSpPr>
                <a:spLocks/>
              </p:cNvSpPr>
              <p:nvPr/>
            </p:nvSpPr>
            <p:spPr bwMode="auto">
              <a:xfrm>
                <a:off x="6804248" y="3217126"/>
                <a:ext cx="85725" cy="85725"/>
              </a:xfrm>
              <a:custGeom>
                <a:avLst/>
                <a:gdLst>
                  <a:gd name="T0" fmla="*/ 0 w 85725"/>
                  <a:gd name="T1" fmla="*/ 32744 h 85725"/>
                  <a:gd name="T2" fmla="*/ 32744 w 85725"/>
                  <a:gd name="T3" fmla="*/ 32744 h 85725"/>
                  <a:gd name="T4" fmla="*/ 42863 w 85725"/>
                  <a:gd name="T5" fmla="*/ 0 h 85725"/>
                  <a:gd name="T6" fmla="*/ 52981 w 85725"/>
                  <a:gd name="T7" fmla="*/ 32744 h 85725"/>
                  <a:gd name="T8" fmla="*/ 85725 w 85725"/>
                  <a:gd name="T9" fmla="*/ 32744 h 85725"/>
                  <a:gd name="T10" fmla="*/ 59234 w 85725"/>
                  <a:gd name="T11" fmla="*/ 52981 h 85725"/>
                  <a:gd name="T12" fmla="*/ 69353 w 85725"/>
                  <a:gd name="T13" fmla="*/ 85725 h 85725"/>
                  <a:gd name="T14" fmla="*/ 42863 w 85725"/>
                  <a:gd name="T15" fmla="*/ 65488 h 85725"/>
                  <a:gd name="T16" fmla="*/ 16372 w 85725"/>
                  <a:gd name="T17" fmla="*/ 85725 h 85725"/>
                  <a:gd name="T18" fmla="*/ 26491 w 85725"/>
                  <a:gd name="T19" fmla="*/ 52981 h 85725"/>
                  <a:gd name="T20" fmla="*/ 0 w 85725"/>
                  <a:gd name="T21" fmla="*/ 32744 h 857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25"/>
                  <a:gd name="T34" fmla="*/ 0 h 85725"/>
                  <a:gd name="T35" fmla="*/ 85725 w 85725"/>
                  <a:gd name="T36" fmla="*/ 85725 h 857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25" h="85725">
                    <a:moveTo>
                      <a:pt x="0" y="32744"/>
                    </a:moveTo>
                    <a:lnTo>
                      <a:pt x="32744" y="32744"/>
                    </a:lnTo>
                    <a:lnTo>
                      <a:pt x="42863" y="0"/>
                    </a:lnTo>
                    <a:lnTo>
                      <a:pt x="52981" y="32744"/>
                    </a:lnTo>
                    <a:lnTo>
                      <a:pt x="85725" y="32744"/>
                    </a:lnTo>
                    <a:lnTo>
                      <a:pt x="59234" y="52981"/>
                    </a:lnTo>
                    <a:lnTo>
                      <a:pt x="69353" y="85725"/>
                    </a:lnTo>
                    <a:lnTo>
                      <a:pt x="42863" y="65488"/>
                    </a:lnTo>
                    <a:lnTo>
                      <a:pt x="16372" y="85725"/>
                    </a:lnTo>
                    <a:lnTo>
                      <a:pt x="26491" y="52981"/>
                    </a:lnTo>
                    <a:lnTo>
                      <a:pt x="0" y="32744"/>
                    </a:lnTo>
                    <a:close/>
                  </a:path>
                </a:pathLst>
              </a:cu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0" name="五角星 39"/>
              <p:cNvSpPr/>
              <p:nvPr/>
            </p:nvSpPr>
            <p:spPr>
              <a:xfrm>
                <a:off x="6588224" y="3551695"/>
                <a:ext cx="85725" cy="85725"/>
              </a:xfrm>
              <a:prstGeom prst="star5">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 name="组合 7"/>
          <p:cNvGrpSpPr/>
          <p:nvPr/>
        </p:nvGrpSpPr>
        <p:grpSpPr>
          <a:xfrm>
            <a:off x="1043608" y="1838846"/>
            <a:ext cx="3514441" cy="3102322"/>
            <a:chOff x="827584" y="1694830"/>
            <a:chExt cx="3514441" cy="3102322"/>
          </a:xfrm>
        </p:grpSpPr>
        <p:pic>
          <p:nvPicPr>
            <p:cNvPr id="7" name="图片 6"/>
            <p:cNvPicPr>
              <a:picLocks noChangeAspect="1"/>
            </p:cNvPicPr>
            <p:nvPr/>
          </p:nvPicPr>
          <p:blipFill>
            <a:blip r:embed="rId5"/>
            <a:stretch>
              <a:fillRect/>
            </a:stretch>
          </p:blipFill>
          <p:spPr>
            <a:xfrm>
              <a:off x="827584" y="1700808"/>
              <a:ext cx="3514441" cy="3096344"/>
            </a:xfrm>
            <a:prstGeom prst="rect">
              <a:avLst/>
            </a:prstGeom>
          </p:spPr>
        </p:pic>
        <p:grpSp>
          <p:nvGrpSpPr>
            <p:cNvPr id="41" name="组合 40"/>
            <p:cNvGrpSpPr/>
            <p:nvPr/>
          </p:nvGrpSpPr>
          <p:grpSpPr>
            <a:xfrm>
              <a:off x="976354" y="1694830"/>
              <a:ext cx="2696796" cy="2927114"/>
              <a:chOff x="1191290" y="1808163"/>
              <a:chExt cx="2079625" cy="2276475"/>
            </a:xfrm>
          </p:grpSpPr>
          <p:pic>
            <p:nvPicPr>
              <p:cNvPr id="43" name="图片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290" y="1808163"/>
                <a:ext cx="2079625" cy="2276475"/>
              </a:xfrm>
              <a:prstGeom prst="rect">
                <a:avLst/>
              </a:prstGeom>
              <a:noFill/>
              <a:extLst>
                <a:ext uri="{909E8E84-426E-40DD-AFC4-6F175D3DCCD1}">
                  <a14:hiddenFill xmlns:a14="http://schemas.microsoft.com/office/drawing/2010/main">
                    <a:solidFill>
                      <a:srgbClr val="FFFFFF"/>
                    </a:solidFill>
                  </a14:hiddenFill>
                </a:ext>
              </a:extLst>
            </p:spPr>
          </p:pic>
          <p:sp>
            <p:nvSpPr>
              <p:cNvPr id="44" name="五角星 21"/>
              <p:cNvSpPr>
                <a:spLocks/>
              </p:cNvSpPr>
              <p:nvPr/>
            </p:nvSpPr>
            <p:spPr bwMode="auto">
              <a:xfrm>
                <a:off x="3059832" y="3224130"/>
                <a:ext cx="85725" cy="85725"/>
              </a:xfrm>
              <a:custGeom>
                <a:avLst/>
                <a:gdLst>
                  <a:gd name="T0" fmla="*/ 0 w 85725"/>
                  <a:gd name="T1" fmla="*/ 32744 h 85725"/>
                  <a:gd name="T2" fmla="*/ 32744 w 85725"/>
                  <a:gd name="T3" fmla="*/ 32744 h 85725"/>
                  <a:gd name="T4" fmla="*/ 42863 w 85725"/>
                  <a:gd name="T5" fmla="*/ 0 h 85725"/>
                  <a:gd name="T6" fmla="*/ 52981 w 85725"/>
                  <a:gd name="T7" fmla="*/ 32744 h 85725"/>
                  <a:gd name="T8" fmla="*/ 85725 w 85725"/>
                  <a:gd name="T9" fmla="*/ 32744 h 85725"/>
                  <a:gd name="T10" fmla="*/ 59234 w 85725"/>
                  <a:gd name="T11" fmla="*/ 52981 h 85725"/>
                  <a:gd name="T12" fmla="*/ 69353 w 85725"/>
                  <a:gd name="T13" fmla="*/ 85725 h 85725"/>
                  <a:gd name="T14" fmla="*/ 42863 w 85725"/>
                  <a:gd name="T15" fmla="*/ 65488 h 85725"/>
                  <a:gd name="T16" fmla="*/ 16372 w 85725"/>
                  <a:gd name="T17" fmla="*/ 85725 h 85725"/>
                  <a:gd name="T18" fmla="*/ 26491 w 85725"/>
                  <a:gd name="T19" fmla="*/ 52981 h 85725"/>
                  <a:gd name="T20" fmla="*/ 0 w 85725"/>
                  <a:gd name="T21" fmla="*/ 32744 h 857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25"/>
                  <a:gd name="T34" fmla="*/ 0 h 85725"/>
                  <a:gd name="T35" fmla="*/ 85725 w 85725"/>
                  <a:gd name="T36" fmla="*/ 85725 h 857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25" h="85725">
                    <a:moveTo>
                      <a:pt x="0" y="32744"/>
                    </a:moveTo>
                    <a:lnTo>
                      <a:pt x="32744" y="32744"/>
                    </a:lnTo>
                    <a:lnTo>
                      <a:pt x="42863" y="0"/>
                    </a:lnTo>
                    <a:lnTo>
                      <a:pt x="52981" y="32744"/>
                    </a:lnTo>
                    <a:lnTo>
                      <a:pt x="85725" y="32744"/>
                    </a:lnTo>
                    <a:lnTo>
                      <a:pt x="59234" y="52981"/>
                    </a:lnTo>
                    <a:lnTo>
                      <a:pt x="69353" y="85725"/>
                    </a:lnTo>
                    <a:lnTo>
                      <a:pt x="42863" y="65488"/>
                    </a:lnTo>
                    <a:lnTo>
                      <a:pt x="16372" y="85725"/>
                    </a:lnTo>
                    <a:lnTo>
                      <a:pt x="26491" y="52981"/>
                    </a:lnTo>
                    <a:lnTo>
                      <a:pt x="0" y="32744"/>
                    </a:lnTo>
                    <a:close/>
                  </a:path>
                </a:pathLst>
              </a:cu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45" name="五角星 23"/>
              <p:cNvSpPr>
                <a:spLocks/>
              </p:cNvSpPr>
              <p:nvPr/>
            </p:nvSpPr>
            <p:spPr bwMode="auto">
              <a:xfrm>
                <a:off x="2843808" y="3519518"/>
                <a:ext cx="85725" cy="85725"/>
              </a:xfrm>
              <a:custGeom>
                <a:avLst/>
                <a:gdLst>
                  <a:gd name="T0" fmla="*/ 0 w 85725"/>
                  <a:gd name="T1" fmla="*/ 32744 h 85725"/>
                  <a:gd name="T2" fmla="*/ 32744 w 85725"/>
                  <a:gd name="T3" fmla="*/ 32744 h 85725"/>
                  <a:gd name="T4" fmla="*/ 42863 w 85725"/>
                  <a:gd name="T5" fmla="*/ 0 h 85725"/>
                  <a:gd name="T6" fmla="*/ 52981 w 85725"/>
                  <a:gd name="T7" fmla="*/ 32744 h 85725"/>
                  <a:gd name="T8" fmla="*/ 85725 w 85725"/>
                  <a:gd name="T9" fmla="*/ 32744 h 85725"/>
                  <a:gd name="T10" fmla="*/ 59234 w 85725"/>
                  <a:gd name="T11" fmla="*/ 52981 h 85725"/>
                  <a:gd name="T12" fmla="*/ 69353 w 85725"/>
                  <a:gd name="T13" fmla="*/ 85725 h 85725"/>
                  <a:gd name="T14" fmla="*/ 42863 w 85725"/>
                  <a:gd name="T15" fmla="*/ 65488 h 85725"/>
                  <a:gd name="T16" fmla="*/ 16372 w 85725"/>
                  <a:gd name="T17" fmla="*/ 85725 h 85725"/>
                  <a:gd name="T18" fmla="*/ 26491 w 85725"/>
                  <a:gd name="T19" fmla="*/ 52981 h 85725"/>
                  <a:gd name="T20" fmla="*/ 0 w 85725"/>
                  <a:gd name="T21" fmla="*/ 32744 h 857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725"/>
                  <a:gd name="T34" fmla="*/ 0 h 85725"/>
                  <a:gd name="T35" fmla="*/ 85725 w 85725"/>
                  <a:gd name="T36" fmla="*/ 85725 h 857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725" h="85725">
                    <a:moveTo>
                      <a:pt x="0" y="32744"/>
                    </a:moveTo>
                    <a:lnTo>
                      <a:pt x="32744" y="32744"/>
                    </a:lnTo>
                    <a:lnTo>
                      <a:pt x="42863" y="0"/>
                    </a:lnTo>
                    <a:lnTo>
                      <a:pt x="52981" y="32744"/>
                    </a:lnTo>
                    <a:lnTo>
                      <a:pt x="85725" y="32744"/>
                    </a:lnTo>
                    <a:lnTo>
                      <a:pt x="59234" y="52981"/>
                    </a:lnTo>
                    <a:lnTo>
                      <a:pt x="69353" y="85725"/>
                    </a:lnTo>
                    <a:lnTo>
                      <a:pt x="42863" y="65488"/>
                    </a:lnTo>
                    <a:lnTo>
                      <a:pt x="16372" y="85725"/>
                    </a:lnTo>
                    <a:lnTo>
                      <a:pt x="26491" y="52981"/>
                    </a:lnTo>
                    <a:lnTo>
                      <a:pt x="0" y="32744"/>
                    </a:lnTo>
                    <a:close/>
                  </a:path>
                </a:pathLst>
              </a:custGeom>
              <a:gradFill rotWithShape="1">
                <a:gsLst>
                  <a:gs pos="0">
                    <a:srgbClr val="FFA2A1"/>
                  </a:gs>
                  <a:gs pos="35001">
                    <a:srgbClr val="FFBEBD"/>
                  </a:gs>
                  <a:gs pos="100000">
                    <a:srgbClr val="FFE5E5"/>
                  </a:gs>
                </a:gsLst>
                <a:lin ang="16200000" scaled="1"/>
              </a:gradFill>
              <a:ln w="9525">
                <a:solidFill>
                  <a:srgbClr val="BC454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grpSp>
      <p:sp>
        <p:nvSpPr>
          <p:cNvPr id="2" name="标题 1"/>
          <p:cNvSpPr>
            <a:spLocks noGrp="1"/>
          </p:cNvSpPr>
          <p:nvPr>
            <p:ph type="title"/>
          </p:nvPr>
        </p:nvSpPr>
        <p:spPr/>
        <p:txBody>
          <a:bodyPr>
            <a:normAutofit/>
          </a:bodyPr>
          <a:lstStyle/>
          <a:p>
            <a:r>
              <a:rPr lang="zh-CN" altLang="en-US" dirty="0"/>
              <a:t>顺德</a:t>
            </a:r>
            <a:r>
              <a:rPr lang="zh-CN" altLang="en-US" dirty="0" smtClean="0"/>
              <a:t>空气质量达标测试</a:t>
            </a:r>
            <a:r>
              <a:rPr lang="en-US" altLang="zh-CN" dirty="0" smtClean="0"/>
              <a:t>– </a:t>
            </a:r>
            <a:r>
              <a:rPr lang="en-US" altLang="zh-CN" dirty="0"/>
              <a:t>PM</a:t>
            </a:r>
            <a:r>
              <a:rPr lang="en-US" altLang="zh-CN" baseline="-25000" dirty="0"/>
              <a:t>2.5</a:t>
            </a:r>
            <a:endParaRPr lang="zh-CN" altLang="en-US" baseline="-25000" dirty="0"/>
          </a:p>
        </p:txBody>
      </p:sp>
      <p:sp>
        <p:nvSpPr>
          <p:cNvPr id="5153" name="Rectangle 6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文本框 14"/>
          <p:cNvSpPr txBox="1">
            <a:spLocks noChangeArrowheads="1"/>
          </p:cNvSpPr>
          <p:nvPr/>
        </p:nvSpPr>
        <p:spPr bwMode="auto">
          <a:xfrm>
            <a:off x="827584" y="1700808"/>
            <a:ext cx="761414" cy="419100"/>
          </a:xfrm>
          <a:prstGeom prst="rect">
            <a:avLst/>
          </a:prstGeom>
          <a:solidFill>
            <a:srgbClr val="FFFF99"/>
          </a:solidFill>
          <a:ln>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defPPr>
              <a:defRPr lang="zh-CN"/>
            </a:defPPr>
            <a:lvl1pPr marR="0" lvl="0" indent="0" fontAlgn="base">
              <a:lnSpc>
                <a:spcPct val="100000"/>
              </a:lnSpc>
              <a:spcBef>
                <a:spcPct val="0"/>
              </a:spcBef>
              <a:spcAft>
                <a:spcPct val="0"/>
              </a:spcAft>
              <a:buClrTx/>
              <a:buSzTx/>
              <a:buFontTx/>
              <a:buNone/>
              <a:tabLst/>
              <a:defRPr kumimoji="0" sz="2000" b="1" i="1" u="none" strike="noStrike" cap="none" normalizeH="0" baseline="0">
                <a:ln>
                  <a:noFill/>
                </a:ln>
                <a:solidFill>
                  <a:srgbClr val="0000FF"/>
                </a:solidFill>
                <a:effectLst/>
                <a:latin typeface="Arial" pitchFamily="34" charset="0"/>
                <a:ea typeface="宋体" pitchFamily="2" charset="-122"/>
                <a:cs typeface="Times New Roman" pitchFamily="18" charset="0"/>
              </a:defRPr>
            </a:lvl1pPr>
          </a:lstStyle>
          <a:p>
            <a:r>
              <a:rPr lang="en-US" altLang="zh-CN" dirty="0"/>
              <a:t>2014</a:t>
            </a:r>
          </a:p>
        </p:txBody>
      </p:sp>
      <p:sp>
        <p:nvSpPr>
          <p:cNvPr id="28" name="文本框 17"/>
          <p:cNvSpPr txBox="1">
            <a:spLocks noChangeArrowheads="1"/>
          </p:cNvSpPr>
          <p:nvPr/>
        </p:nvSpPr>
        <p:spPr bwMode="auto">
          <a:xfrm>
            <a:off x="4572000" y="1700808"/>
            <a:ext cx="792089" cy="376309"/>
          </a:xfrm>
          <a:prstGeom prst="rect">
            <a:avLst/>
          </a:prstGeom>
          <a:solidFill>
            <a:srgbClr val="FFFF99"/>
          </a:solidFill>
          <a:ln>
            <a:no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defPPr>
              <a:defRPr lang="zh-CN"/>
            </a:defPPr>
            <a:lvl1pPr marR="0" lvl="0" indent="0" fontAlgn="base">
              <a:lnSpc>
                <a:spcPct val="100000"/>
              </a:lnSpc>
              <a:spcBef>
                <a:spcPct val="0"/>
              </a:spcBef>
              <a:spcAft>
                <a:spcPct val="0"/>
              </a:spcAft>
              <a:buClrTx/>
              <a:buSzTx/>
              <a:buFontTx/>
              <a:buNone/>
              <a:tabLst/>
              <a:defRPr kumimoji="0" sz="2000" b="1" i="1" u="none" strike="noStrike" cap="none" normalizeH="0" baseline="0">
                <a:ln>
                  <a:noFill/>
                </a:ln>
                <a:solidFill>
                  <a:srgbClr val="0000FF"/>
                </a:solidFill>
                <a:effectLst/>
                <a:latin typeface="Arial" pitchFamily="34" charset="0"/>
                <a:ea typeface="宋体" pitchFamily="2" charset="-122"/>
                <a:cs typeface="Times New Roman" pitchFamily="18" charset="0"/>
              </a:defRPr>
            </a:lvl1pPr>
          </a:lstStyle>
          <a:p>
            <a:r>
              <a:rPr lang="en-US" altLang="zh-CN" dirty="0"/>
              <a:t>2015</a:t>
            </a:r>
          </a:p>
        </p:txBody>
      </p:sp>
      <mc:AlternateContent xmlns:mc="http://schemas.openxmlformats.org/markup-compatibility/2006" xmlns:a14="http://schemas.microsoft.com/office/drawing/2010/main">
        <mc:Choice Requires="a14">
          <p:sp>
            <p:nvSpPr>
              <p:cNvPr id="4" name="矩形 3"/>
              <p:cNvSpPr/>
              <p:nvPr/>
            </p:nvSpPr>
            <p:spPr>
              <a:xfrm>
                <a:off x="4542661" y="5616586"/>
                <a:ext cx="3626314" cy="646331"/>
              </a:xfrm>
              <a:prstGeom prst="rect">
                <a:avLst/>
              </a:prstGeom>
              <a:noFill/>
            </p:spPr>
            <p:txBody>
              <a:bodyPr wrap="none">
                <a:spAutoFit/>
              </a:bodyPr>
              <a:lstStyle/>
              <a:p>
                <a:pPr algn="ctr"/>
                <a:r>
                  <a:rPr lang="zh-CN" altLang="en-US" b="1" i="1" dirty="0" smtClean="0">
                    <a:solidFill>
                      <a:srgbClr val="0000FF"/>
                    </a:solidFill>
                  </a:rPr>
                  <a:t>达标站点</a:t>
                </a:r>
                <a:r>
                  <a:rPr lang="en-US" altLang="zh-CN" b="1" i="1" dirty="0" smtClean="0">
                    <a:solidFill>
                      <a:srgbClr val="0000FF"/>
                    </a:solidFill>
                  </a:rPr>
                  <a:t>: </a:t>
                </a:r>
                <a:r>
                  <a:rPr lang="en-US" altLang="zh-CN" b="1" i="1" dirty="0">
                    <a:solidFill>
                      <a:srgbClr val="0000FF"/>
                    </a:solidFill>
                  </a:rPr>
                  <a:t>8</a:t>
                </a:r>
              </a:p>
              <a:p>
                <a:pPr algn="ctr"/>
                <a14:m>
                  <m:oMathPara xmlns:m="http://schemas.openxmlformats.org/officeDocument/2006/math">
                    <m:oMathParaPr>
                      <m:jc m:val="centerGroup"/>
                    </m:oMathParaPr>
                    <m:oMath xmlns:m="http://schemas.openxmlformats.org/officeDocument/2006/math">
                      <m:r>
                        <m:rPr>
                          <m:nor/>
                        </m:rPr>
                        <a:rPr lang="en-US" altLang="zh-CN" b="1" i="1" dirty="0">
                          <a:solidFill>
                            <a:srgbClr val="0000FF"/>
                          </a:solidFill>
                        </a:rPr>
                        <m:t>2015</m:t>
                      </m:r>
                      <m:r>
                        <m:rPr>
                          <m:nor/>
                        </m:rPr>
                        <a:rPr lang="zh-CN" altLang="en-US" b="1" i="1" dirty="0">
                          <a:solidFill>
                            <a:srgbClr val="0000FF"/>
                          </a:solidFill>
                        </a:rPr>
                        <m:t>年</m:t>
                      </m:r>
                      <m:r>
                        <a:rPr lang="zh-CN" altLang="en-US" b="1" i="1" dirty="0">
                          <a:solidFill>
                            <a:srgbClr val="0000FF"/>
                          </a:solidFill>
                          <a:latin typeface="Cambria Math" panose="02040503050406030204" pitchFamily="18" charset="0"/>
                        </a:rPr>
                        <m:t>预测</m:t>
                      </m:r>
                      <m:r>
                        <m:rPr>
                          <m:nor/>
                        </m:rPr>
                        <a:rPr lang="zh-CN" altLang="en-US" b="1" i="1" dirty="0">
                          <a:solidFill>
                            <a:srgbClr val="0000FF"/>
                          </a:solidFill>
                        </a:rPr>
                        <m:t>平均浓度</m:t>
                      </m:r>
                      <m:r>
                        <a:rPr lang="zh-CN" altLang="en-US" b="1" i="1" dirty="0">
                          <a:solidFill>
                            <a:srgbClr val="0000FF"/>
                          </a:solidFill>
                          <a:latin typeface="Cambria Math" panose="02040503050406030204" pitchFamily="18" charset="0"/>
                        </a:rPr>
                        <m:t>：</m:t>
                      </m:r>
                      <m:r>
                        <m:rPr>
                          <m:nor/>
                        </m:rPr>
                        <a:rPr lang="en-US" altLang="zh-CN" b="1" i="1" dirty="0">
                          <a:solidFill>
                            <a:srgbClr val="0000FF"/>
                          </a:solidFill>
                        </a:rPr>
                        <m:t>40.6</m:t>
                      </m:r>
                      <m:r>
                        <m:rPr>
                          <m:nor/>
                        </m:rPr>
                        <a:rPr lang="en-US" altLang="zh-CN" b="1" i="1" dirty="0">
                          <a:solidFill>
                            <a:srgbClr val="0000FF"/>
                          </a:solidFill>
                        </a:rPr>
                        <m:t>μg</m:t>
                      </m:r>
                      <m:r>
                        <m:rPr>
                          <m:nor/>
                        </m:rPr>
                        <a:rPr lang="en-US" altLang="zh-CN" b="1" i="1" dirty="0">
                          <a:solidFill>
                            <a:srgbClr val="0000FF"/>
                          </a:solidFill>
                        </a:rPr>
                        <m:t>/</m:t>
                      </m:r>
                      <m:r>
                        <m:rPr>
                          <m:nor/>
                        </m:rPr>
                        <a:rPr lang="en-US" altLang="zh-CN" b="1" i="1" dirty="0">
                          <a:solidFill>
                            <a:srgbClr val="0000FF"/>
                          </a:solidFill>
                        </a:rPr>
                        <m:t>m</m:t>
                      </m:r>
                      <m:r>
                        <m:rPr>
                          <m:nor/>
                        </m:rPr>
                        <a:rPr lang="en-US" altLang="zh-CN" b="1" i="1" dirty="0">
                          <a:solidFill>
                            <a:srgbClr val="0000FF"/>
                          </a:solidFill>
                        </a:rPr>
                        <m:t>3</m:t>
                      </m:r>
                    </m:oMath>
                  </m:oMathPara>
                </a14:m>
                <a:endParaRPr lang="zh-CN" altLang="en-US" b="1" i="1" dirty="0">
                  <a:solidFill>
                    <a:srgbClr val="0000FF"/>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4542661" y="5616586"/>
                <a:ext cx="3626314" cy="646331"/>
              </a:xfrm>
              <a:prstGeom prst="rect">
                <a:avLst/>
              </a:prstGeom>
              <a:blipFill rotWithShape="0">
                <a:blip r:embed="rId6"/>
                <a:stretch>
                  <a:fillRect t="-7547" b="-6604"/>
                </a:stretch>
              </a:blipFill>
            </p:spPr>
            <p:txBody>
              <a:bodyPr/>
              <a:lstStyle/>
              <a:p>
                <a:r>
                  <a:rPr lang="zh-CN" altLang="en-US">
                    <a:noFill/>
                  </a:rPr>
                  <a:t> </a:t>
                </a:r>
              </a:p>
            </p:txBody>
          </p:sp>
        </mc:Fallback>
      </mc:AlternateContent>
      <p:sp>
        <p:nvSpPr>
          <p:cNvPr id="20" name="矩形 19"/>
          <p:cNvSpPr/>
          <p:nvPr/>
        </p:nvSpPr>
        <p:spPr>
          <a:xfrm>
            <a:off x="807271" y="5589240"/>
            <a:ext cx="3414716" cy="646331"/>
          </a:xfrm>
          <a:prstGeom prst="rect">
            <a:avLst/>
          </a:prstGeom>
          <a:noFill/>
        </p:spPr>
        <p:txBody>
          <a:bodyPr wrap="none">
            <a:spAutoFit/>
          </a:bodyPr>
          <a:lstStyle/>
          <a:p>
            <a:pPr algn="ctr"/>
            <a:r>
              <a:rPr lang="zh-CN" altLang="en-US" b="1" i="1" dirty="0" smtClean="0">
                <a:solidFill>
                  <a:srgbClr val="0000FF"/>
                </a:solidFill>
              </a:rPr>
              <a:t>达标站点</a:t>
            </a:r>
            <a:r>
              <a:rPr lang="en-US" altLang="zh-CN" b="1" i="1" dirty="0" smtClean="0">
                <a:solidFill>
                  <a:srgbClr val="0000FF"/>
                </a:solidFill>
              </a:rPr>
              <a:t>: 5</a:t>
            </a:r>
          </a:p>
          <a:p>
            <a:pPr algn="ctr"/>
            <a:r>
              <a:rPr lang="en-US" altLang="zh-CN" b="1" i="1" dirty="0" smtClean="0">
                <a:solidFill>
                  <a:srgbClr val="0000FF"/>
                </a:solidFill>
              </a:rPr>
              <a:t>2015</a:t>
            </a:r>
            <a:r>
              <a:rPr lang="zh-CN" altLang="en-US" b="1" i="1" dirty="0" smtClean="0">
                <a:solidFill>
                  <a:srgbClr val="0000FF"/>
                </a:solidFill>
              </a:rPr>
              <a:t>年平均浓度目标：</a:t>
            </a:r>
            <a:r>
              <a:rPr lang="en-US" altLang="zh-CN" b="1" i="1" dirty="0" smtClean="0">
                <a:solidFill>
                  <a:srgbClr val="0000FF"/>
                </a:solidFill>
              </a:rPr>
              <a:t> 43μg/m</a:t>
            </a:r>
            <a:r>
              <a:rPr lang="en-US" altLang="zh-CN" b="1" i="1" baseline="30000" dirty="0" smtClean="0">
                <a:solidFill>
                  <a:srgbClr val="0000FF"/>
                </a:solidFill>
              </a:rPr>
              <a:t>3</a:t>
            </a:r>
            <a:endParaRPr lang="en-US" altLang="zh-CN" b="1" i="1" baseline="30000" dirty="0">
              <a:solidFill>
                <a:srgbClr val="0000FF"/>
              </a:solidFill>
            </a:endParaRPr>
          </a:p>
        </p:txBody>
      </p:sp>
      <p:pic>
        <p:nvPicPr>
          <p:cNvPr id="22" name="图片 9"/>
          <p:cNvPicPr>
            <a:picLocks noChangeAspect="1" noChangeArrowheads="1"/>
          </p:cNvPicPr>
          <p:nvPr/>
        </p:nvPicPr>
        <p:blipFill rotWithShape="1">
          <a:blip r:embed="rId7">
            <a:extLst>
              <a:ext uri="{28A0092B-C50C-407E-A947-70E740481C1C}">
                <a14:useLocalDpi xmlns:a14="http://schemas.microsoft.com/office/drawing/2010/main" val="0"/>
              </a:ext>
            </a:extLst>
          </a:blip>
          <a:srcRect t="85180"/>
          <a:stretch/>
        </p:blipFill>
        <p:spPr bwMode="auto">
          <a:xfrm>
            <a:off x="2699792" y="4941168"/>
            <a:ext cx="3384376" cy="58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848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3645024"/>
            <a:ext cx="9144000" cy="2448272"/>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124744"/>
            <a:ext cx="9144000" cy="2448272"/>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03A847EA-A0F8-42E4-AF47-D5B896815B88}" type="slidenum">
              <a:rPr lang="zh-CN" altLang="en-US" smtClean="0"/>
              <a:pPr/>
              <a:t>21</a:t>
            </a:fld>
            <a:endParaRPr lang="zh-CN" altLang="en-US" dirty="0"/>
          </a:p>
        </p:txBody>
      </p:sp>
      <p:sp>
        <p:nvSpPr>
          <p:cNvPr id="3" name="标题 2"/>
          <p:cNvSpPr>
            <a:spLocks noGrp="1"/>
          </p:cNvSpPr>
          <p:nvPr>
            <p:ph type="title"/>
          </p:nvPr>
        </p:nvSpPr>
        <p:spPr/>
        <p:txBody>
          <a:bodyPr/>
          <a:lstStyle/>
          <a:p>
            <a:r>
              <a:rPr lang="zh-CN" altLang="en-US" dirty="0"/>
              <a:t>顺德</a:t>
            </a:r>
            <a:r>
              <a:rPr lang="zh-CN" altLang="en-US" dirty="0" smtClean="0"/>
              <a:t>健康效益估算</a:t>
            </a:r>
            <a:endParaRPr lang="zh-CN" altLang="en-US" dirty="0"/>
          </a:p>
        </p:txBody>
      </p:sp>
      <p:pic>
        <p:nvPicPr>
          <p:cNvPr id="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2276872"/>
            <a:ext cx="945116" cy="92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2204864"/>
            <a:ext cx="925388" cy="98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组合 12"/>
          <p:cNvGrpSpPr/>
          <p:nvPr/>
        </p:nvGrpSpPr>
        <p:grpSpPr>
          <a:xfrm>
            <a:off x="0" y="1124744"/>
            <a:ext cx="2411760" cy="2166253"/>
            <a:chOff x="0" y="1196752"/>
            <a:chExt cx="2411760" cy="2166253"/>
          </a:xfrm>
        </p:grpSpPr>
        <p:pic>
          <p:nvPicPr>
            <p:cNvPr id="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268760"/>
              <a:ext cx="2411760" cy="209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8"/>
            <p:cNvSpPr txBox="1">
              <a:spLocks noChangeArrowheads="1"/>
            </p:cNvSpPr>
            <p:nvPr/>
          </p:nvSpPr>
          <p:spPr bwMode="auto">
            <a:xfrm>
              <a:off x="179512" y="1196752"/>
              <a:ext cx="719052" cy="369332"/>
            </a:xfrm>
            <a:prstGeom prst="rect">
              <a:avLst/>
            </a:prstGeom>
            <a:solidFill>
              <a:srgbClr val="FFFFCC"/>
            </a:solid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b="1" i="1">
                  <a:solidFill>
                    <a:srgbClr val="0000FF"/>
                  </a:solidFill>
                </a:defRPr>
              </a:lvl1pPr>
            </a:lstStyle>
            <a:p>
              <a:r>
                <a:rPr lang="en-US" altLang="zh-CN" dirty="0"/>
                <a:t>2014</a:t>
              </a:r>
            </a:p>
          </p:txBody>
        </p:sp>
      </p:grpSp>
      <p:grpSp>
        <p:nvGrpSpPr>
          <p:cNvPr id="12" name="组合 11"/>
          <p:cNvGrpSpPr/>
          <p:nvPr/>
        </p:nvGrpSpPr>
        <p:grpSpPr>
          <a:xfrm>
            <a:off x="2987824" y="1124744"/>
            <a:ext cx="2528752" cy="2160240"/>
            <a:chOff x="107504" y="3861048"/>
            <a:chExt cx="2528752" cy="2160240"/>
          </a:xfrm>
        </p:grpSpPr>
        <p:pic>
          <p:nvPicPr>
            <p:cNvPr id="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861048"/>
              <a:ext cx="245674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本框 9"/>
            <p:cNvSpPr txBox="1">
              <a:spLocks noChangeArrowheads="1"/>
            </p:cNvSpPr>
            <p:nvPr/>
          </p:nvSpPr>
          <p:spPr bwMode="auto">
            <a:xfrm>
              <a:off x="107504" y="3861048"/>
              <a:ext cx="761231" cy="369332"/>
            </a:xfrm>
            <a:prstGeom prst="rect">
              <a:avLst/>
            </a:prstGeom>
            <a:solidFill>
              <a:srgbClr val="FFFFCC"/>
            </a:solid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b="1" i="1">
                  <a:solidFill>
                    <a:srgbClr val="0000FF"/>
                  </a:solidFill>
                </a:defRPr>
              </a:lvl1pPr>
            </a:lstStyle>
            <a:p>
              <a:r>
                <a:rPr lang="en-US" altLang="zh-CN" dirty="0"/>
                <a:t>2015</a:t>
              </a:r>
            </a:p>
          </p:txBody>
        </p:sp>
      </p:grpSp>
      <p:grpSp>
        <p:nvGrpSpPr>
          <p:cNvPr id="24" name="组合 23"/>
          <p:cNvGrpSpPr/>
          <p:nvPr/>
        </p:nvGrpSpPr>
        <p:grpSpPr>
          <a:xfrm>
            <a:off x="5652120" y="1124744"/>
            <a:ext cx="2472728" cy="2160240"/>
            <a:chOff x="5652120" y="1196752"/>
            <a:chExt cx="2472728" cy="2160240"/>
          </a:xfrm>
        </p:grpSpPr>
        <p:pic>
          <p:nvPicPr>
            <p:cNvPr id="4"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774" b="96541" l="6319" r="91758">
                          <a14:foregroundMark x1="83516" y1="55660" x2="83516" y2="55660"/>
                          <a14:foregroundMark x1="79670" y1="75157" x2="79670" y2="75157"/>
                          <a14:foregroundMark x1="6868" y1="39623" x2="6868" y2="39623"/>
                          <a14:foregroundMark x1="41209" y1="96541" x2="41209" y2="96541"/>
                          <a14:foregroundMark x1="58242" y1="4088" x2="58242" y2="4088"/>
                          <a14:foregroundMark x1="91758" y1="57233" x2="91758" y2="57233"/>
                        </a14:backgroundRemoval>
                      </a14:imgEffect>
                    </a14:imgLayer>
                  </a14:imgProps>
                </a:ext>
                <a:ext uri="{28A0092B-C50C-407E-A947-70E740481C1C}">
                  <a14:useLocalDpi xmlns:a14="http://schemas.microsoft.com/office/drawing/2010/main" val="0"/>
                </a:ext>
              </a:extLst>
            </a:blip>
            <a:srcRect/>
            <a:stretch>
              <a:fillRect/>
            </a:stretch>
          </p:blipFill>
          <p:spPr bwMode="auto">
            <a:xfrm>
              <a:off x="5652120" y="1196752"/>
              <a:ext cx="247272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文本框 22"/>
            <p:cNvSpPr txBox="1">
              <a:spLocks noChangeArrowheads="1"/>
            </p:cNvSpPr>
            <p:nvPr/>
          </p:nvSpPr>
          <p:spPr bwMode="auto">
            <a:xfrm>
              <a:off x="5682977" y="1196752"/>
              <a:ext cx="1193279" cy="369332"/>
            </a:xfrm>
            <a:prstGeom prst="rect">
              <a:avLst/>
            </a:prstGeom>
            <a:solidFill>
              <a:srgbClr val="FFFFCC"/>
            </a:solid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b="1" i="1">
                  <a:solidFill>
                    <a:srgbClr val="0000FF"/>
                  </a:solidFill>
                </a:defRPr>
              </a:lvl1pPr>
            </a:lstStyle>
            <a:p>
              <a:r>
                <a:rPr lang="zh-CN" altLang="en-US" dirty="0" smtClean="0"/>
                <a:t>浓度变化</a:t>
              </a:r>
              <a:endParaRPr lang="en-US" altLang="zh-CN" dirty="0"/>
            </a:p>
          </p:txBody>
        </p:sp>
      </p:grpSp>
      <p:sp>
        <p:nvSpPr>
          <p:cNvPr id="11" name="矩形 10"/>
          <p:cNvSpPr/>
          <p:nvPr/>
        </p:nvSpPr>
        <p:spPr>
          <a:xfrm>
            <a:off x="2411760" y="3140968"/>
            <a:ext cx="4248472" cy="369332"/>
          </a:xfrm>
          <a:prstGeom prst="rect">
            <a:avLst/>
          </a:prstGeom>
          <a:solidFill>
            <a:srgbClr val="FFFFCC"/>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b="1" i="1" dirty="0" smtClean="0">
                <a:solidFill>
                  <a:srgbClr val="0000FF"/>
                </a:solidFill>
              </a:rPr>
              <a:t>年均</a:t>
            </a:r>
            <a:r>
              <a:rPr lang="en-US" altLang="zh-CN" b="1" i="1" dirty="0" smtClean="0">
                <a:solidFill>
                  <a:srgbClr val="0000FF"/>
                </a:solidFill>
              </a:rPr>
              <a:t> </a:t>
            </a:r>
            <a:r>
              <a:rPr lang="en-US" altLang="zh-CN" b="1" i="1" dirty="0">
                <a:solidFill>
                  <a:srgbClr val="0000FF"/>
                </a:solidFill>
              </a:rPr>
              <a:t>PM</a:t>
            </a:r>
            <a:r>
              <a:rPr lang="en-US" altLang="zh-CN" sz="1400" b="1" i="1" dirty="0">
                <a:solidFill>
                  <a:srgbClr val="0000FF"/>
                </a:solidFill>
              </a:rPr>
              <a:t>2.5</a:t>
            </a:r>
            <a:r>
              <a:rPr lang="en-US" altLang="zh-CN" b="1" i="1" dirty="0">
                <a:solidFill>
                  <a:srgbClr val="0000FF"/>
                </a:solidFill>
              </a:rPr>
              <a:t> </a:t>
            </a:r>
            <a:r>
              <a:rPr lang="zh-CN" altLang="en-US" b="1" i="1" dirty="0" smtClean="0">
                <a:solidFill>
                  <a:srgbClr val="0000FF"/>
                </a:solidFill>
              </a:rPr>
              <a:t>下降</a:t>
            </a:r>
            <a:r>
              <a:rPr lang="en-US" altLang="zh-CN" b="1" i="1" dirty="0" smtClean="0">
                <a:solidFill>
                  <a:srgbClr val="0000FF"/>
                </a:solidFill>
              </a:rPr>
              <a:t>: </a:t>
            </a:r>
            <a:r>
              <a:rPr lang="en-US" altLang="zh-CN" b="1" i="1" dirty="0">
                <a:solidFill>
                  <a:srgbClr val="0000FF"/>
                </a:solidFill>
              </a:rPr>
              <a:t>2.7μg/m</a:t>
            </a:r>
            <a:r>
              <a:rPr lang="en-US" altLang="zh-CN" b="1" i="1" baseline="30000" dirty="0">
                <a:solidFill>
                  <a:srgbClr val="0000FF"/>
                </a:solidFill>
              </a:rPr>
              <a:t>3</a:t>
            </a:r>
            <a:endParaRPr lang="zh-CN" altLang="en-US" b="1" i="1" baseline="30000" dirty="0">
              <a:solidFill>
                <a:srgbClr val="0000FF"/>
              </a:solidFill>
            </a:endParaRPr>
          </a:p>
        </p:txBody>
      </p:sp>
      <p:graphicFrame>
        <p:nvGraphicFramePr>
          <p:cNvPr id="25" name="表格 24"/>
          <p:cNvGraphicFramePr>
            <a:graphicFrameLocks noGrp="1"/>
          </p:cNvGraphicFramePr>
          <p:nvPr>
            <p:extLst>
              <p:ext uri="{D42A27DB-BD31-4B8C-83A1-F6EECF244321}">
                <p14:modId xmlns:p14="http://schemas.microsoft.com/office/powerpoint/2010/main" val="3944112689"/>
              </p:ext>
            </p:extLst>
          </p:nvPr>
        </p:nvGraphicFramePr>
        <p:xfrm>
          <a:off x="107504" y="3861048"/>
          <a:ext cx="5112568" cy="1920240"/>
        </p:xfrm>
        <a:graphic>
          <a:graphicData uri="http://schemas.openxmlformats.org/drawingml/2006/table">
            <a:tbl>
              <a:tblPr firstRow="1" firstCol="1" bandRow="1">
                <a:tableStyleId>{69012ECD-51FC-41F1-AA8D-1B2483CD663E}</a:tableStyleId>
              </a:tblPr>
              <a:tblGrid>
                <a:gridCol w="2706654"/>
                <a:gridCol w="751848"/>
                <a:gridCol w="1654066"/>
              </a:tblGrid>
              <a:tr h="0">
                <a:tc>
                  <a:txBody>
                    <a:bodyPr/>
                    <a:lstStyle/>
                    <a:p>
                      <a:pPr algn="l">
                        <a:lnSpc>
                          <a:spcPct val="150000"/>
                        </a:lnSpc>
                        <a:spcAft>
                          <a:spcPts val="0"/>
                        </a:spcAft>
                      </a:pPr>
                      <a:r>
                        <a:rPr lang="zh-CN" altLang="en-US" sz="1400" kern="0" dirty="0" smtClean="0">
                          <a:effectLst/>
                        </a:rPr>
                        <a:t>健康评价条目</a:t>
                      </a:r>
                      <a:endParaRPr lang="zh-CN" sz="14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400" kern="0" dirty="0" smtClean="0">
                          <a:effectLst/>
                        </a:rPr>
                        <a:t>年龄段</a:t>
                      </a:r>
                      <a:endParaRPr lang="zh-CN" sz="14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lvl="0" algn="ctr">
                        <a:lnSpc>
                          <a:spcPct val="150000"/>
                        </a:lnSpc>
                        <a:spcAft>
                          <a:spcPts val="0"/>
                        </a:spcAft>
                      </a:pPr>
                      <a:r>
                        <a:rPr lang="zh-CN" altLang="en-US" sz="1400" kern="0" dirty="0" smtClean="0">
                          <a:effectLst/>
                        </a:rPr>
                        <a:t>健康效益</a:t>
                      </a:r>
                      <a:r>
                        <a:rPr lang="en-US" altLang="zh-CN" sz="1400" kern="0" dirty="0" smtClean="0">
                          <a:effectLst/>
                        </a:rPr>
                        <a:t>(</a:t>
                      </a:r>
                      <a:r>
                        <a:rPr lang="zh-CN" altLang="en-US" sz="1400" kern="0" dirty="0" smtClean="0">
                          <a:effectLst/>
                        </a:rPr>
                        <a:t>万元</a:t>
                      </a:r>
                      <a:r>
                        <a:rPr lang="en-US" altLang="zh-CN" sz="1400" kern="0" dirty="0" smtClean="0">
                          <a:effectLst/>
                        </a:rPr>
                        <a:t>) (95%</a:t>
                      </a:r>
                      <a:r>
                        <a:rPr lang="zh-CN" altLang="en-US" sz="1400" kern="0" dirty="0" smtClean="0">
                          <a:effectLst/>
                        </a:rPr>
                        <a:t>置信区间</a:t>
                      </a:r>
                      <a:r>
                        <a:rPr lang="en-US" altLang="zh-CN" sz="1400" kern="0" dirty="0" smtClean="0">
                          <a:effectLst/>
                        </a:rPr>
                        <a:t>)</a:t>
                      </a:r>
                      <a:endParaRPr lang="zh-CN" sz="14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0">
                <a:tc>
                  <a:txBody>
                    <a:bodyPr/>
                    <a:lstStyle/>
                    <a:p>
                      <a:pPr algn="l">
                        <a:lnSpc>
                          <a:spcPct val="125000"/>
                        </a:lnSpc>
                        <a:spcAft>
                          <a:spcPts val="0"/>
                        </a:spcAft>
                      </a:pPr>
                      <a:r>
                        <a:rPr lang="en-US" altLang="zh-CN" sz="1400" u="none" kern="100" dirty="0" smtClean="0">
                          <a:effectLst/>
                        </a:rPr>
                        <a:t> </a:t>
                      </a:r>
                      <a:r>
                        <a:rPr lang="zh-CN" altLang="en-US" sz="1400" u="none" kern="100" dirty="0" smtClean="0">
                          <a:effectLst/>
                        </a:rPr>
                        <a:t>全因死亡</a:t>
                      </a:r>
                      <a:endParaRPr lang="zh-CN" sz="1400" i="0" u="none" kern="100" dirty="0">
                        <a:solidFill>
                          <a:schemeClr val="tx1"/>
                        </a:solidFill>
                        <a:effectLst/>
                        <a:latin typeface="Times New Roman" panose="02020603050405020304" pitchFamily="18" charset="0"/>
                        <a:ea typeface="宋体"/>
                        <a:cs typeface="Times New Roman" panose="02020603050405020304" pitchFamily="18" charset="0"/>
                      </a:endParaRPr>
                    </a:p>
                  </a:txBody>
                  <a:tcPr marL="28112" marR="28112" marT="0" marB="0">
                    <a:solidFill>
                      <a:schemeClr val="bg1"/>
                    </a:solidFill>
                  </a:tcPr>
                </a:tc>
                <a:tc>
                  <a:txBody>
                    <a:bodyPr/>
                    <a:lstStyle/>
                    <a:p>
                      <a:pPr algn="ctr">
                        <a:lnSpc>
                          <a:spcPct val="150000"/>
                        </a:lnSpc>
                        <a:spcAft>
                          <a:spcPts val="0"/>
                        </a:spcAft>
                      </a:pPr>
                      <a:r>
                        <a:rPr lang="en-US" sz="1400" kern="0" dirty="0">
                          <a:effectLst/>
                        </a:rPr>
                        <a:t>0-99</a:t>
                      </a:r>
                      <a:endParaRPr lang="zh-CN" sz="1400"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lang="en-US" sz="1400" kern="0" dirty="0" smtClean="0">
                          <a:effectLst/>
                        </a:rPr>
                        <a:t>3006 (1134, 5571)</a:t>
                      </a:r>
                    </a:p>
                  </a:txBody>
                  <a:tcPr marL="68580" marR="68580" marT="0" marB="0" anchor="ctr">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u="none" kern="100" dirty="0" smtClean="0">
                          <a:effectLst/>
                        </a:rPr>
                        <a:t>全因致病</a:t>
                      </a:r>
                      <a:endParaRPr lang="zh-CN" altLang="zh-CN" sz="1400" i="0" u="none" kern="100" dirty="0" smtClean="0">
                        <a:solidFill>
                          <a:schemeClr val="tx1"/>
                        </a:solidFill>
                        <a:effectLst/>
                        <a:latin typeface="Times New Roman" panose="02020603050405020304" pitchFamily="18" charset="0"/>
                        <a:ea typeface="宋体"/>
                        <a:cs typeface="Times New Roman" panose="02020603050405020304" pitchFamily="18" charset="0"/>
                      </a:endParaRPr>
                    </a:p>
                  </a:txBody>
                  <a:tcPr>
                    <a:solidFill>
                      <a:schemeClr val="bg1"/>
                    </a:solidFill>
                  </a:tcPr>
                </a:tc>
                <a:tc>
                  <a:txBody>
                    <a:bodyPr/>
                    <a:lstStyle/>
                    <a:p>
                      <a:pPr algn="ctr">
                        <a:lnSpc>
                          <a:spcPct val="150000"/>
                        </a:lnSpc>
                        <a:spcAft>
                          <a:spcPts val="0"/>
                        </a:spcAft>
                      </a:pPr>
                      <a:r>
                        <a:rPr lang="en-US" sz="1400" kern="0">
                          <a:effectLst/>
                        </a:rPr>
                        <a:t>0-99</a:t>
                      </a:r>
                      <a:endParaRPr lang="zh-CN" sz="1400" kern="10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lang="en-US" sz="1400" kern="0" dirty="0" smtClean="0">
                          <a:effectLst/>
                        </a:rPr>
                        <a:t>868 (169, 1450)</a:t>
                      </a:r>
                    </a:p>
                  </a:txBody>
                  <a:tcPr marL="68580" marR="68580" marT="0" marB="0" anchor="ctr">
                    <a:solidFill>
                      <a:schemeClr val="bg1"/>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i="0" u="none" kern="100" dirty="0" smtClean="0">
                          <a:solidFill>
                            <a:schemeClr val="tx1"/>
                          </a:solidFill>
                          <a:effectLst/>
                          <a:latin typeface="Times New Roman" panose="02020603050405020304" pitchFamily="18" charset="0"/>
                          <a:ea typeface="+mn-ea"/>
                          <a:cs typeface="Times New Roman" panose="02020603050405020304" pitchFamily="18" charset="0"/>
                        </a:rPr>
                        <a:t>全因就诊</a:t>
                      </a:r>
                      <a:endParaRPr lang="zh-CN" altLang="zh-CN" sz="1400" i="0" u="none" kern="1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ctr">
                        <a:lnSpc>
                          <a:spcPct val="150000"/>
                        </a:lnSpc>
                        <a:spcAft>
                          <a:spcPts val="0"/>
                        </a:spcAft>
                      </a:pPr>
                      <a:r>
                        <a:rPr lang="en-US" sz="1400" kern="0">
                          <a:effectLst/>
                        </a:rPr>
                        <a:t>0-99</a:t>
                      </a:r>
                      <a:endParaRPr lang="zh-CN" sz="1400" kern="10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lang="en-US" sz="1400" kern="0" dirty="0" smtClean="0">
                          <a:effectLst/>
                        </a:rPr>
                        <a:t>71 (-22, 190)</a:t>
                      </a:r>
                    </a:p>
                  </a:txBody>
                  <a:tcPr marL="68580" marR="68580" marT="0" marB="0" anchor="ctr">
                    <a:solidFill>
                      <a:schemeClr val="bg1"/>
                    </a:solidFill>
                  </a:tcPr>
                </a:tc>
              </a:tr>
              <a:tr h="0">
                <a:tc>
                  <a:txBody>
                    <a:bodyPr/>
                    <a:lstStyle/>
                    <a:p>
                      <a:pPr algn="l">
                        <a:lnSpc>
                          <a:spcPct val="150000"/>
                        </a:lnSpc>
                        <a:spcAft>
                          <a:spcPts val="0"/>
                        </a:spcAft>
                      </a:pPr>
                      <a:r>
                        <a:rPr lang="zh-CN" altLang="en-US" sz="1400" kern="0" dirty="0" smtClean="0">
                          <a:effectLst/>
                        </a:rPr>
                        <a:t>共计</a:t>
                      </a:r>
                      <a:endParaRPr lang="zh-CN" sz="14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algn="ctr">
                        <a:lnSpc>
                          <a:spcPct val="150000"/>
                        </a:lnSpc>
                        <a:spcAft>
                          <a:spcPts val="0"/>
                        </a:spcAft>
                      </a:pPr>
                      <a:r>
                        <a:rPr lang="en-US" sz="1400" kern="0" dirty="0">
                          <a:effectLst/>
                        </a:rPr>
                        <a:t> </a:t>
                      </a:r>
                      <a:r>
                        <a:rPr lang="en-US" sz="1400" kern="0" dirty="0" smtClean="0">
                          <a:effectLst/>
                        </a:rPr>
                        <a:t>/</a:t>
                      </a:r>
                      <a:endParaRPr lang="zh-CN" sz="14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solidFill>
                      <a:schemeClr val="bg1"/>
                    </a:solidFill>
                  </a:tcPr>
                </a:tc>
                <a:tc>
                  <a:txBody>
                    <a:bodyPr/>
                    <a:lstStyle/>
                    <a:p>
                      <a:pPr marL="0" marR="0" indent="0" algn="r" defTabSz="914400" rtl="0" eaLnBrk="1" fontAlgn="auto" latinLnBrk="0" hangingPunct="1">
                        <a:lnSpc>
                          <a:spcPct val="150000"/>
                        </a:lnSpc>
                        <a:spcBef>
                          <a:spcPts val="0"/>
                        </a:spcBef>
                        <a:spcAft>
                          <a:spcPts val="0"/>
                        </a:spcAft>
                        <a:buClrTx/>
                        <a:buSzTx/>
                        <a:buFontTx/>
                        <a:buNone/>
                        <a:tabLst/>
                        <a:defRPr/>
                      </a:pPr>
                      <a:r>
                        <a:rPr lang="en-US" sz="1400" b="1" kern="0" dirty="0" smtClean="0">
                          <a:solidFill>
                            <a:srgbClr val="0000FF"/>
                          </a:solidFill>
                          <a:effectLst/>
                        </a:rPr>
                        <a:t>3944 </a:t>
                      </a:r>
                      <a:r>
                        <a:rPr lang="en-US" sz="1400" b="0" kern="0" dirty="0" smtClean="0">
                          <a:solidFill>
                            <a:schemeClr val="tx1"/>
                          </a:solidFill>
                          <a:effectLst/>
                        </a:rPr>
                        <a:t>(1280,7211)</a:t>
                      </a:r>
                    </a:p>
                  </a:txBody>
                  <a:tcPr marL="68580" marR="68580" marT="0" marB="0" anchor="ctr">
                    <a:solidFill>
                      <a:schemeClr val="bg1"/>
                    </a:solidFill>
                  </a:tcPr>
                </a:tc>
              </a:tr>
            </a:tbl>
          </a:graphicData>
        </a:graphic>
      </p:graphicFrame>
      <p:pic>
        <p:nvPicPr>
          <p:cNvPr id="29" name="Picture 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8381" y="5157192"/>
            <a:ext cx="1043608" cy="806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组合 30"/>
          <p:cNvGrpSpPr/>
          <p:nvPr/>
        </p:nvGrpSpPr>
        <p:grpSpPr>
          <a:xfrm>
            <a:off x="5436096" y="3717032"/>
            <a:ext cx="2708366" cy="2386898"/>
            <a:chOff x="357543" y="3501008"/>
            <a:chExt cx="2708366" cy="2386898"/>
          </a:xfrm>
        </p:grpSpPr>
        <p:pic>
          <p:nvPicPr>
            <p:cNvPr id="2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543" y="3501008"/>
              <a:ext cx="2708366" cy="238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图片 96"/>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67544" y="3573016"/>
              <a:ext cx="2088232" cy="2266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98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22" presetClass="entr" presetSubtype="8"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39552" y="1628800"/>
            <a:ext cx="3096344" cy="4320480"/>
          </a:xfrm>
          <a:prstGeom prst="rect">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851920" y="1628800"/>
            <a:ext cx="4824536" cy="4320480"/>
          </a:xfrm>
          <a:prstGeom prst="rect">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03A847EA-A0F8-42E4-AF47-D5B896815B88}" type="slidenum">
              <a:rPr lang="zh-CN" altLang="en-US" smtClean="0"/>
              <a:pPr/>
              <a:t>22</a:t>
            </a:fld>
            <a:endParaRPr lang="zh-CN" altLang="en-US" dirty="0"/>
          </a:p>
        </p:txBody>
      </p:sp>
      <p:sp>
        <p:nvSpPr>
          <p:cNvPr id="3" name="标题 2"/>
          <p:cNvSpPr>
            <a:spLocks noGrp="1"/>
          </p:cNvSpPr>
          <p:nvPr>
            <p:ph type="title"/>
          </p:nvPr>
        </p:nvSpPr>
        <p:spPr/>
        <p:txBody>
          <a:bodyPr/>
          <a:lstStyle/>
          <a:p>
            <a:r>
              <a:rPr lang="zh-CN" altLang="en-US" dirty="0" smtClean="0"/>
              <a:t>顺德成本效益分析初步结论</a:t>
            </a:r>
            <a:endParaRPr lang="zh-CN" altLang="en-US" dirty="0"/>
          </a:p>
        </p:txBody>
      </p:sp>
      <p:sp>
        <p:nvSpPr>
          <p:cNvPr id="15" name="矩形 14"/>
          <p:cNvSpPr/>
          <p:nvPr/>
        </p:nvSpPr>
        <p:spPr>
          <a:xfrm>
            <a:off x="827584" y="2996952"/>
            <a:ext cx="2592288"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zh-CN" altLang="en-US" b="1" i="1" dirty="0" smtClean="0">
                <a:latin typeface="Times New Roman" panose="02020603050405020304" pitchFamily="18" charset="0"/>
                <a:cs typeface="Times New Roman" panose="02020603050405020304" pitchFamily="18" charset="0"/>
              </a:rPr>
              <a:t>目标浓度</a:t>
            </a:r>
            <a:r>
              <a:rPr lang="en-US" altLang="zh-CN" b="1" i="1" dirty="0" smtClean="0">
                <a:latin typeface="Times New Roman" panose="02020603050405020304" pitchFamily="18" charset="0"/>
                <a:cs typeface="Times New Roman" panose="02020603050405020304" pitchFamily="18" charset="0"/>
              </a:rPr>
              <a:t/>
            </a:r>
            <a:br>
              <a:rPr lang="en-US" altLang="zh-CN" b="1" i="1" dirty="0" smtClean="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PM</a:t>
            </a:r>
            <a:r>
              <a:rPr lang="en-US" altLang="zh-CN" baseline="-25000" dirty="0" smtClean="0">
                <a:latin typeface="Times New Roman" panose="02020603050405020304" pitchFamily="18" charset="0"/>
                <a:cs typeface="Times New Roman" panose="02020603050405020304" pitchFamily="18" charset="0"/>
              </a:rPr>
              <a:t>2.5</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43 </a:t>
            </a:r>
            <a:r>
              <a:rPr lang="en-US" altLang="zh-CN" dirty="0" err="1" smtClean="0">
                <a:latin typeface="Times New Roman" panose="02020603050405020304" pitchFamily="18" charset="0"/>
                <a:cs typeface="Times New Roman" panose="02020603050405020304" pitchFamily="18" charset="0"/>
              </a:rPr>
              <a:t>μg</a:t>
            </a:r>
            <a:r>
              <a:rPr lang="en-US" altLang="zh-CN" dirty="0" smtClean="0">
                <a:latin typeface="Times New Roman" panose="02020603050405020304" pitchFamily="18" charset="0"/>
                <a:cs typeface="Times New Roman" panose="02020603050405020304" pitchFamily="18" charset="0"/>
              </a:rPr>
              <a:t>/m</a:t>
            </a:r>
            <a:r>
              <a:rPr lang="en-US" altLang="zh-CN" baseline="30000" dirty="0" smtClean="0">
                <a:latin typeface="Times New Roman" panose="02020603050405020304" pitchFamily="18" charset="0"/>
                <a:cs typeface="Times New Roman" panose="02020603050405020304" pitchFamily="18" charset="0"/>
              </a:rPr>
              <a:t>3</a:t>
            </a:r>
            <a:endParaRPr lang="en-US" altLang="zh-CN" dirty="0">
              <a:latin typeface="Times New Roman" panose="02020603050405020304" pitchFamily="18" charset="0"/>
              <a:cs typeface="Times New Roman" panose="02020603050405020304" pitchFamily="18" charset="0"/>
            </a:endParaRPr>
          </a:p>
        </p:txBody>
      </p:sp>
      <p:sp>
        <p:nvSpPr>
          <p:cNvPr id="17" name="矩形 16"/>
          <p:cNvSpPr/>
          <p:nvPr/>
        </p:nvSpPr>
        <p:spPr>
          <a:xfrm>
            <a:off x="827584" y="4377878"/>
            <a:ext cx="2808312"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en-US" altLang="zh-CN" b="1" i="1" dirty="0" smtClean="0">
                <a:latin typeface="Times New Roman" panose="02020603050405020304" pitchFamily="18" charset="0"/>
                <a:cs typeface="Times New Roman" panose="02020603050405020304" pitchFamily="18" charset="0"/>
              </a:rPr>
              <a:t>SMAT-CE </a:t>
            </a:r>
            <a:br>
              <a:rPr lang="en-US" altLang="zh-CN" b="1" i="1" dirty="0" smtClean="0">
                <a:latin typeface="Times New Roman" panose="02020603050405020304" pitchFamily="18" charset="0"/>
                <a:cs typeface="Times New Roman" panose="02020603050405020304" pitchFamily="18" charset="0"/>
              </a:rPr>
            </a:br>
            <a:r>
              <a:rPr lang="zh-CN" altLang="en-US" b="1" i="1" dirty="0" smtClean="0">
                <a:latin typeface="Times New Roman" panose="02020603050405020304" pitchFamily="18" charset="0"/>
                <a:cs typeface="Times New Roman" panose="02020603050405020304" pitchFamily="18" charset="0"/>
              </a:rPr>
              <a:t>预测浓度</a:t>
            </a: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40.6 </a:t>
            </a:r>
            <a:r>
              <a:rPr lang="en-US" altLang="zh-CN" dirty="0" err="1" smtClean="0">
                <a:latin typeface="Times New Roman" panose="02020603050405020304" pitchFamily="18" charset="0"/>
                <a:cs typeface="Times New Roman" panose="02020603050405020304" pitchFamily="18" charset="0"/>
              </a:rPr>
              <a:t>μg</a:t>
            </a:r>
            <a:r>
              <a:rPr lang="en-US" altLang="zh-CN" dirty="0" smtClean="0">
                <a:latin typeface="Times New Roman" panose="02020603050405020304" pitchFamily="18" charset="0"/>
                <a:cs typeface="Times New Roman" panose="02020603050405020304" pitchFamily="18" charset="0"/>
              </a:rPr>
              <a:t>/m</a:t>
            </a:r>
            <a:r>
              <a:rPr lang="en-US" altLang="zh-CN" baseline="30000" dirty="0" smtClean="0">
                <a:latin typeface="Times New Roman" panose="02020603050405020304" pitchFamily="18" charset="0"/>
                <a:cs typeface="Times New Roman" panose="02020603050405020304" pitchFamily="18" charset="0"/>
              </a:rPr>
              <a:t>3</a:t>
            </a:r>
            <a:endParaRPr lang="en-US" altLang="zh-CN"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683568" y="1844824"/>
            <a:ext cx="2249334" cy="707886"/>
          </a:xfrm>
          <a:prstGeom prst="rect">
            <a:avLst/>
          </a:prstGeom>
          <a:solidFill>
            <a:srgbClr val="FFFFCC"/>
          </a:solidFill>
        </p:spPr>
        <p:txBody>
          <a:bodyPr wrap="none" rtlCol="0">
            <a:spAutoFit/>
          </a:bodyPr>
          <a:lstStyle/>
          <a:p>
            <a:r>
              <a:rPr lang="zh-CN" altLang="en-US" sz="2000" b="1" i="1" dirty="0" smtClean="0">
                <a:solidFill>
                  <a:srgbClr val="0000FF"/>
                </a:solidFill>
              </a:rPr>
              <a:t>空气质量达标分析</a:t>
            </a:r>
            <a:r>
              <a:rPr lang="en-US" altLang="zh-CN" sz="2000" b="1" i="1" dirty="0" smtClean="0">
                <a:solidFill>
                  <a:srgbClr val="0000FF"/>
                </a:solidFill>
              </a:rPr>
              <a:t/>
            </a:r>
            <a:br>
              <a:rPr lang="en-US" altLang="zh-CN" sz="2000" b="1" i="1" dirty="0" smtClean="0">
                <a:solidFill>
                  <a:srgbClr val="0000FF"/>
                </a:solidFill>
              </a:rPr>
            </a:br>
            <a:r>
              <a:rPr lang="en-US" altLang="zh-CN" sz="2000" b="1" i="1" dirty="0" smtClean="0">
                <a:solidFill>
                  <a:srgbClr val="0000FF"/>
                </a:solidFill>
              </a:rPr>
              <a:t>(2014-2015)</a:t>
            </a:r>
            <a:endParaRPr lang="zh-CN" altLang="en-US" sz="2000" b="1" i="1" dirty="0">
              <a:solidFill>
                <a:srgbClr val="0000FF"/>
              </a:solidFill>
            </a:endParaRPr>
          </a:p>
        </p:txBody>
      </p:sp>
      <p:grpSp>
        <p:nvGrpSpPr>
          <p:cNvPr id="30" name="组合 29"/>
          <p:cNvGrpSpPr/>
          <p:nvPr/>
        </p:nvGrpSpPr>
        <p:grpSpPr>
          <a:xfrm>
            <a:off x="4716016" y="2492896"/>
            <a:ext cx="3600400" cy="3424446"/>
            <a:chOff x="4716016" y="2492896"/>
            <a:chExt cx="3600400" cy="3424446"/>
          </a:xfrm>
        </p:grpSpPr>
        <p:grpSp>
          <p:nvGrpSpPr>
            <p:cNvPr id="29" name="组合 28"/>
            <p:cNvGrpSpPr/>
            <p:nvPr/>
          </p:nvGrpSpPr>
          <p:grpSpPr>
            <a:xfrm>
              <a:off x="4716016" y="2492896"/>
              <a:ext cx="3240360" cy="3240360"/>
              <a:chOff x="4860032" y="2636912"/>
              <a:chExt cx="3240360" cy="3240360"/>
            </a:xfrm>
          </p:grpSpPr>
          <p:grpSp>
            <p:nvGrpSpPr>
              <p:cNvPr id="23" name="组合 22"/>
              <p:cNvGrpSpPr/>
              <p:nvPr/>
            </p:nvGrpSpPr>
            <p:grpSpPr>
              <a:xfrm>
                <a:off x="4860032" y="2636912"/>
                <a:ext cx="3240360" cy="3240360"/>
                <a:chOff x="4860032" y="1988840"/>
                <a:chExt cx="3816424" cy="3816424"/>
              </a:xfrm>
            </p:grpSpPr>
            <p:sp>
              <p:nvSpPr>
                <p:cNvPr id="21" name="椭圆 20"/>
                <p:cNvSpPr/>
                <p:nvPr/>
              </p:nvSpPr>
              <p:spPr>
                <a:xfrm>
                  <a:off x="4860032" y="1988840"/>
                  <a:ext cx="3816424" cy="38164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2" name="椭圆 21"/>
                <p:cNvSpPr/>
                <p:nvPr/>
              </p:nvSpPr>
              <p:spPr>
                <a:xfrm>
                  <a:off x="5256076" y="2780928"/>
                  <a:ext cx="3024336" cy="3024336"/>
                </a:xfrm>
                <a:prstGeom prst="ellipse">
                  <a:avLst/>
                </a:prstGeom>
                <a:solidFill>
                  <a:srgbClr val="DDE8C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sp>
            <p:nvSpPr>
              <p:cNvPr id="24" name="文本框 23"/>
              <p:cNvSpPr txBox="1"/>
              <p:nvPr/>
            </p:nvSpPr>
            <p:spPr>
              <a:xfrm>
                <a:off x="5724128" y="4149080"/>
                <a:ext cx="1717137" cy="461665"/>
              </a:xfrm>
              <a:prstGeom prst="rect">
                <a:avLst/>
              </a:prstGeom>
              <a:noFill/>
            </p:spPr>
            <p:txBody>
              <a:bodyPr wrap="none" rtlCol="0">
                <a:spAutoFit/>
              </a:bodyPr>
              <a:lstStyle/>
              <a:p>
                <a:r>
                  <a:rPr lang="zh-CN" altLang="en-US" sz="2400" b="1" i="1" dirty="0">
                    <a:solidFill>
                      <a:srgbClr val="0000FF"/>
                    </a:solidFill>
                  </a:rPr>
                  <a:t>成本</a:t>
                </a:r>
                <a:r>
                  <a:rPr lang="en-US" altLang="zh-CN" sz="2400" b="1" i="1" dirty="0" smtClean="0">
                    <a:solidFill>
                      <a:srgbClr val="0000FF"/>
                    </a:solidFill>
                  </a:rPr>
                  <a:t>: 3496  </a:t>
                </a:r>
                <a:endParaRPr lang="zh-CN" altLang="en-US" sz="2400" b="1" i="1" dirty="0">
                  <a:solidFill>
                    <a:srgbClr val="0000FF"/>
                  </a:solidFill>
                </a:endParaRPr>
              </a:p>
            </p:txBody>
          </p:sp>
          <p:sp>
            <p:nvSpPr>
              <p:cNvPr id="25" name="文本框 24"/>
              <p:cNvSpPr txBox="1"/>
              <p:nvPr/>
            </p:nvSpPr>
            <p:spPr>
              <a:xfrm>
                <a:off x="5509802" y="2780928"/>
                <a:ext cx="1717137" cy="461665"/>
              </a:xfrm>
              <a:prstGeom prst="rect">
                <a:avLst/>
              </a:prstGeom>
              <a:noFill/>
            </p:spPr>
            <p:txBody>
              <a:bodyPr wrap="none" rtlCol="0">
                <a:spAutoFit/>
              </a:bodyPr>
              <a:lstStyle/>
              <a:p>
                <a:r>
                  <a:rPr lang="zh-CN" altLang="en-US" sz="2400" b="1" i="1" dirty="0" smtClean="0">
                    <a:solidFill>
                      <a:srgbClr val="0000FF"/>
                    </a:solidFill>
                  </a:rPr>
                  <a:t>健康</a:t>
                </a:r>
                <a:r>
                  <a:rPr lang="en-US" altLang="zh-CN" sz="2400" b="1" i="1" dirty="0" smtClean="0">
                    <a:solidFill>
                      <a:srgbClr val="0000FF"/>
                    </a:solidFill>
                  </a:rPr>
                  <a:t>: 3944  </a:t>
                </a:r>
                <a:endParaRPr lang="zh-CN" altLang="en-US" sz="2400" b="1" i="1" dirty="0">
                  <a:solidFill>
                    <a:srgbClr val="0000FF"/>
                  </a:solidFill>
                </a:endParaRPr>
              </a:p>
            </p:txBody>
          </p:sp>
        </p:grpSp>
        <p:sp>
          <p:nvSpPr>
            <p:cNvPr id="26" name="文本框 25"/>
            <p:cNvSpPr txBox="1"/>
            <p:nvPr/>
          </p:nvSpPr>
          <p:spPr>
            <a:xfrm>
              <a:off x="7445665" y="5517232"/>
              <a:ext cx="870751" cy="400110"/>
            </a:xfrm>
            <a:prstGeom prst="rect">
              <a:avLst/>
            </a:prstGeom>
            <a:noFill/>
          </p:spPr>
          <p:txBody>
            <a:bodyPr wrap="none" rtlCol="0">
              <a:spAutoFit/>
            </a:bodyPr>
            <a:lstStyle/>
            <a:p>
              <a:r>
                <a:rPr lang="en-US" altLang="zh-CN" sz="2000" b="1" i="1" kern="0" dirty="0" smtClean="0">
                  <a:solidFill>
                    <a:srgbClr val="0000FF"/>
                  </a:solidFill>
                  <a:latin typeface="Arial" panose="020B0604020202020204" pitchFamily="34" charset="0"/>
                  <a:cs typeface="Arial" panose="020B0604020202020204" pitchFamily="34" charset="0"/>
                </a:rPr>
                <a:t>(</a:t>
              </a:r>
              <a:r>
                <a:rPr lang="zh-CN" altLang="en-US" sz="2000" b="1" i="1" kern="0" dirty="0" smtClean="0">
                  <a:solidFill>
                    <a:srgbClr val="0000FF"/>
                  </a:solidFill>
                  <a:latin typeface="Arial" panose="020B0604020202020204" pitchFamily="34" charset="0"/>
                  <a:cs typeface="Arial" panose="020B0604020202020204" pitchFamily="34" charset="0"/>
                </a:rPr>
                <a:t>万元</a:t>
              </a:r>
              <a:r>
                <a:rPr lang="en-US" altLang="zh-CN" sz="2000" b="1" i="1" kern="0" dirty="0" smtClean="0">
                  <a:solidFill>
                    <a:srgbClr val="0000FF"/>
                  </a:solidFill>
                  <a:latin typeface="Arial" panose="020B0604020202020204" pitchFamily="34" charset="0"/>
                  <a:cs typeface="Arial" panose="020B0604020202020204" pitchFamily="34" charset="0"/>
                </a:rPr>
                <a:t>)</a:t>
              </a:r>
              <a:endParaRPr lang="zh-CN" altLang="en-US" sz="2000" b="1" i="1" dirty="0">
                <a:solidFill>
                  <a:srgbClr val="0000FF"/>
                </a:solidFill>
                <a:latin typeface="Arial" panose="020B0604020202020204" pitchFamily="34" charset="0"/>
                <a:cs typeface="Arial" panose="020B0604020202020204" pitchFamily="34" charset="0"/>
              </a:endParaRPr>
            </a:p>
          </p:txBody>
        </p:sp>
      </p:grpSp>
      <p:sp>
        <p:nvSpPr>
          <p:cNvPr id="27" name="文本框 26"/>
          <p:cNvSpPr txBox="1"/>
          <p:nvPr/>
        </p:nvSpPr>
        <p:spPr>
          <a:xfrm>
            <a:off x="4067944" y="1844824"/>
            <a:ext cx="3539752" cy="400110"/>
          </a:xfrm>
          <a:prstGeom prst="rect">
            <a:avLst/>
          </a:prstGeom>
          <a:solidFill>
            <a:srgbClr val="FFFFCC"/>
          </a:solidFill>
        </p:spPr>
        <p:txBody>
          <a:bodyPr wrap="none" rtlCol="0">
            <a:spAutoFit/>
          </a:bodyPr>
          <a:lstStyle/>
          <a:p>
            <a:r>
              <a:rPr lang="zh-CN" altLang="en-US" sz="2000" b="1" i="1" dirty="0" smtClean="0">
                <a:solidFill>
                  <a:srgbClr val="0000FF"/>
                </a:solidFill>
              </a:rPr>
              <a:t>人体健康：治理成本效益分析</a:t>
            </a:r>
            <a:endParaRPr lang="en-US" altLang="zh-CN" sz="2000" b="1" i="1" dirty="0" smtClean="0">
              <a:solidFill>
                <a:srgbClr val="0000FF"/>
              </a:solidFill>
            </a:endParaRPr>
          </a:p>
        </p:txBody>
      </p:sp>
    </p:spTree>
    <p:extLst>
      <p:ext uri="{BB962C8B-B14F-4D97-AF65-F5344CB8AC3E}">
        <p14:creationId xmlns:p14="http://schemas.microsoft.com/office/powerpoint/2010/main" val="35615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500"/>
                                        <p:tgtEl>
                                          <p:spTgt spid="27"/>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15" grpId="0"/>
      <p:bldP spid="17" grpId="0"/>
      <p:bldP spid="18"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5680" y="44624"/>
            <a:ext cx="8686800" cy="1143000"/>
          </a:xfrm>
        </p:spPr>
        <p:txBody>
          <a:bodyPr>
            <a:normAutofit fontScale="90000"/>
          </a:bodyPr>
          <a:lstStyle/>
          <a:p>
            <a:r>
              <a:rPr lang="zh-CN" altLang="en-US" dirty="0" smtClean="0"/>
              <a:t>基于</a:t>
            </a:r>
            <a:r>
              <a:rPr lang="en-US" altLang="zh-CN" dirty="0" smtClean="0"/>
              <a:t>RSM</a:t>
            </a:r>
            <a:r>
              <a:rPr lang="zh-CN" altLang="en-US" dirty="0"/>
              <a:t>曲面</a:t>
            </a:r>
            <a:r>
              <a:rPr lang="zh-CN" altLang="en-US" dirty="0" smtClean="0"/>
              <a:t>响应模型的动态源贡献</a:t>
            </a:r>
            <a:r>
              <a:rPr lang="en-US" altLang="zh-CN" dirty="0" smtClean="0"/>
              <a:t>– O</a:t>
            </a:r>
            <a:r>
              <a:rPr lang="en-US" altLang="zh-CN" baseline="-25000" dirty="0" smtClean="0"/>
              <a:t>3</a:t>
            </a:r>
            <a:endParaRPr lang="zh-CN" altLang="en-US" baseline="-25000" dirty="0"/>
          </a:p>
        </p:txBody>
      </p:sp>
      <p:sp>
        <p:nvSpPr>
          <p:cNvPr id="5153" name="Rectangle 6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6" name="Picture 2" descr="100%R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40" y="1124744"/>
            <a:ext cx="3893487" cy="273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0%70%R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379" y="3344708"/>
            <a:ext cx="5219621" cy="354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BCDEF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4160674"/>
            <a:ext cx="2448272" cy="26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右箭头 24"/>
          <p:cNvSpPr/>
          <p:nvPr/>
        </p:nvSpPr>
        <p:spPr>
          <a:xfrm>
            <a:off x="4139952" y="2107681"/>
            <a:ext cx="273199"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6" name="文本框 25"/>
          <p:cNvSpPr txBox="1"/>
          <p:nvPr/>
        </p:nvSpPr>
        <p:spPr>
          <a:xfrm>
            <a:off x="4655524" y="1992603"/>
            <a:ext cx="3905749"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CN" altLang="en-US" b="1" dirty="0" smtClean="0">
                <a:solidFill>
                  <a:srgbClr val="4F81BD"/>
                </a:solidFill>
              </a:rPr>
              <a:t>人为排放</a:t>
            </a:r>
            <a:r>
              <a:rPr lang="en-US" altLang="zh-CN" b="1" dirty="0" err="1" smtClean="0">
                <a:solidFill>
                  <a:srgbClr val="4F81BD"/>
                </a:solidFill>
              </a:rPr>
              <a:t>Nox</a:t>
            </a:r>
            <a:r>
              <a:rPr lang="zh-CN" altLang="en-US" b="1" dirty="0" smtClean="0">
                <a:solidFill>
                  <a:srgbClr val="4F81BD"/>
                </a:solidFill>
              </a:rPr>
              <a:t>、</a:t>
            </a:r>
            <a:r>
              <a:rPr lang="en-US" altLang="zh-CN" b="1" dirty="0" smtClean="0">
                <a:solidFill>
                  <a:srgbClr val="4F81BD"/>
                </a:solidFill>
              </a:rPr>
              <a:t>VOCs</a:t>
            </a:r>
            <a:r>
              <a:rPr lang="zh-CN" altLang="en-US" b="1" dirty="0" smtClean="0">
                <a:solidFill>
                  <a:srgbClr val="4F81BD"/>
                </a:solidFill>
              </a:rPr>
              <a:t>全控制（</a:t>
            </a:r>
            <a:r>
              <a:rPr lang="en-US" altLang="zh-CN" b="1" dirty="0" smtClean="0">
                <a:solidFill>
                  <a:srgbClr val="4F81BD"/>
                </a:solidFill>
              </a:rPr>
              <a:t>100%</a:t>
            </a:r>
            <a:r>
              <a:rPr lang="zh-CN" altLang="en-US" b="1" dirty="0" smtClean="0">
                <a:solidFill>
                  <a:srgbClr val="4F81BD"/>
                </a:solidFill>
              </a:rPr>
              <a:t>）</a:t>
            </a:r>
            <a:r>
              <a:rPr lang="en-US" altLang="zh-CN" b="1" dirty="0" smtClean="0">
                <a:solidFill>
                  <a:srgbClr val="4F81BD"/>
                </a:solidFill>
              </a:rPr>
              <a:t/>
            </a:r>
            <a:br>
              <a:rPr lang="en-US" altLang="zh-CN" b="1" dirty="0" smtClean="0">
                <a:solidFill>
                  <a:srgbClr val="4F81BD"/>
                </a:solidFill>
              </a:rPr>
            </a:br>
            <a:r>
              <a:rPr lang="zh-CN" altLang="en-US" b="1" dirty="0" smtClean="0">
                <a:solidFill>
                  <a:srgbClr val="4F81BD"/>
                </a:solidFill>
              </a:rPr>
              <a:t>动态源贡献</a:t>
            </a:r>
            <a:r>
              <a:rPr lang="en-US" altLang="zh-CN" b="1" dirty="0" smtClean="0">
                <a:solidFill>
                  <a:srgbClr val="4F81BD"/>
                </a:solidFill>
              </a:rPr>
              <a:t>/</a:t>
            </a:r>
            <a:r>
              <a:rPr lang="zh-CN" altLang="en-US" b="1" dirty="0" smtClean="0">
                <a:solidFill>
                  <a:srgbClr val="4F81BD"/>
                </a:solidFill>
              </a:rPr>
              <a:t>源解析</a:t>
            </a:r>
            <a:endParaRPr lang="zh-CN" altLang="en-US" b="1" dirty="0">
              <a:solidFill>
                <a:srgbClr val="4F81BD"/>
              </a:solidFill>
            </a:endParaRPr>
          </a:p>
        </p:txBody>
      </p:sp>
      <p:sp>
        <p:nvSpPr>
          <p:cNvPr id="29" name="右箭头 28"/>
          <p:cNvSpPr/>
          <p:nvPr/>
        </p:nvSpPr>
        <p:spPr>
          <a:xfrm>
            <a:off x="2858641" y="5301208"/>
            <a:ext cx="633239" cy="43204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0" name="文本框 29"/>
          <p:cNvSpPr txBox="1"/>
          <p:nvPr/>
        </p:nvSpPr>
        <p:spPr>
          <a:xfrm>
            <a:off x="2555776" y="6021288"/>
            <a:ext cx="129614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1200" b="1" dirty="0" smtClean="0">
                <a:solidFill>
                  <a:schemeClr val="tx1"/>
                </a:solidFill>
              </a:rPr>
              <a:t>O</a:t>
            </a:r>
            <a:r>
              <a:rPr lang="en-US" altLang="zh-CN" sz="1200" b="1" baseline="-25000" dirty="0" smtClean="0">
                <a:solidFill>
                  <a:schemeClr val="tx1"/>
                </a:solidFill>
              </a:rPr>
              <a:t>3</a:t>
            </a:r>
            <a:r>
              <a:rPr lang="en-US" altLang="zh-CN" sz="1200" b="1" dirty="0" smtClean="0">
                <a:solidFill>
                  <a:schemeClr val="tx1"/>
                </a:solidFill>
              </a:rPr>
              <a:t>-</a:t>
            </a:r>
            <a:r>
              <a:rPr lang="zh-CN" altLang="en-US" sz="1200" b="1" dirty="0" smtClean="0">
                <a:solidFill>
                  <a:schemeClr val="tx1"/>
                </a:solidFill>
              </a:rPr>
              <a:t>前体物响应等值线分析表明顺德区属于典型</a:t>
            </a:r>
            <a:r>
              <a:rPr lang="en-US" altLang="zh-CN" sz="1200" b="1" dirty="0" smtClean="0">
                <a:solidFill>
                  <a:schemeClr val="tx1"/>
                </a:solidFill>
              </a:rPr>
              <a:t>VOCs</a:t>
            </a:r>
            <a:r>
              <a:rPr lang="zh-CN" altLang="en-US" sz="1200" b="1" dirty="0" smtClean="0">
                <a:solidFill>
                  <a:schemeClr val="tx1"/>
                </a:solidFill>
              </a:rPr>
              <a:t>控制区</a:t>
            </a:r>
            <a:endParaRPr lang="zh-CN" altLang="en-US" sz="1200" b="1" dirty="0">
              <a:solidFill>
                <a:schemeClr val="tx1"/>
              </a:solidFill>
            </a:endParaRPr>
          </a:p>
        </p:txBody>
      </p:sp>
      <p:sp>
        <p:nvSpPr>
          <p:cNvPr id="31" name="Text Box 6"/>
          <p:cNvSpPr txBox="1">
            <a:spLocks noChangeArrowheads="1"/>
          </p:cNvSpPr>
          <p:nvPr/>
        </p:nvSpPr>
        <p:spPr bwMode="auto">
          <a:xfrm>
            <a:off x="4499992" y="1156682"/>
            <a:ext cx="4032448" cy="400110"/>
          </a:xfrm>
          <a:prstGeom prst="rect">
            <a:avLst/>
          </a:prstGeom>
          <a:solidFill>
            <a:schemeClr val="accent6">
              <a:lumMod val="20000"/>
              <a:lumOff val="80000"/>
            </a:schemeClr>
          </a:solidFill>
          <a:ln w="76200">
            <a:solidFill>
              <a:srgbClr val="FF9933"/>
            </a:solidFill>
            <a:miter lim="800000"/>
            <a:headEnd/>
            <a:tailEnd/>
          </a:ln>
          <a:effectLst/>
        </p:spPr>
        <p:txBody>
          <a:bodyPr wrap="square">
            <a:spAutoFit/>
          </a:bodyPr>
          <a:lstStyle/>
          <a:p>
            <a:pPr algn="ctr" eaLnBrk="0" fontAlgn="base" hangingPunct="0">
              <a:spcBef>
                <a:spcPct val="0"/>
              </a:spcBef>
              <a:spcAft>
                <a:spcPct val="0"/>
              </a:spcAft>
              <a:defRPr/>
            </a:pPr>
            <a:r>
              <a:rPr lang="en-US" altLang="zh-CN" sz="2000" b="1" dirty="0" smtClean="0">
                <a:solidFill>
                  <a:srgbClr val="0000FF"/>
                </a:solidFill>
                <a:effectLst>
                  <a:outerShdw blurRad="38100" dist="38100" dir="2700000" algn="tl">
                    <a:srgbClr val="C0C0C0"/>
                  </a:outerShdw>
                </a:effectLst>
                <a:latin typeface="Tahoma" pitchFamily="34" charset="0"/>
              </a:rPr>
              <a:t>2014</a:t>
            </a:r>
            <a:r>
              <a:rPr lang="zh-CN" altLang="en-US" sz="2000" b="1" dirty="0" smtClean="0">
                <a:solidFill>
                  <a:srgbClr val="0000FF"/>
                </a:solidFill>
                <a:effectLst>
                  <a:outerShdw blurRad="38100" dist="38100" dir="2700000" algn="tl">
                    <a:srgbClr val="C0C0C0"/>
                  </a:outerShdw>
                </a:effectLst>
                <a:latin typeface="Tahoma" pitchFamily="34" charset="0"/>
              </a:rPr>
              <a:t>年</a:t>
            </a:r>
            <a:r>
              <a:rPr lang="en-US" altLang="zh-CN" sz="2000" b="1" dirty="0" smtClean="0">
                <a:solidFill>
                  <a:srgbClr val="0000FF"/>
                </a:solidFill>
                <a:effectLst>
                  <a:outerShdw blurRad="38100" dist="38100" dir="2700000" algn="tl">
                    <a:srgbClr val="C0C0C0"/>
                  </a:outerShdw>
                </a:effectLst>
                <a:latin typeface="Tahoma" pitchFamily="34" charset="0"/>
              </a:rPr>
              <a:t>10</a:t>
            </a:r>
            <a:r>
              <a:rPr lang="zh-CN" altLang="en-US" sz="2000" b="1" dirty="0" smtClean="0">
                <a:solidFill>
                  <a:srgbClr val="0000FF"/>
                </a:solidFill>
                <a:effectLst>
                  <a:outerShdw blurRad="38100" dist="38100" dir="2700000" algn="tl">
                    <a:srgbClr val="C0C0C0"/>
                  </a:outerShdw>
                </a:effectLst>
                <a:latin typeface="Tahoma" pitchFamily="34" charset="0"/>
              </a:rPr>
              <a:t>月，目标区域：顺德</a:t>
            </a:r>
            <a:endParaRPr lang="en-US" sz="1400" b="1" dirty="0">
              <a:solidFill>
                <a:srgbClr val="0000FF"/>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194748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077072"/>
            <a:ext cx="494982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961" y="1543610"/>
            <a:ext cx="4237360" cy="214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03A847EA-A0F8-42E4-AF47-D5B896815B88}" type="slidenum">
              <a:rPr lang="zh-CN" altLang="en-US" smtClean="0"/>
              <a:pPr/>
              <a:t>24</a:t>
            </a:fld>
            <a:endParaRPr lang="zh-CN" altLang="en-US" dirty="0"/>
          </a:p>
        </p:txBody>
      </p:sp>
      <p:sp>
        <p:nvSpPr>
          <p:cNvPr id="3" name="标题 2"/>
          <p:cNvSpPr>
            <a:spLocks noGrp="1"/>
          </p:cNvSpPr>
          <p:nvPr>
            <p:ph type="title"/>
          </p:nvPr>
        </p:nvSpPr>
        <p:spPr>
          <a:xfrm>
            <a:off x="0" y="44624"/>
            <a:ext cx="9144000" cy="1143000"/>
          </a:xfrm>
        </p:spPr>
        <p:txBody>
          <a:bodyPr>
            <a:normAutofit/>
          </a:bodyPr>
          <a:lstStyle/>
          <a:p>
            <a:r>
              <a:rPr lang="en-US" altLang="zh-CN" sz="3200" dirty="0" smtClean="0"/>
              <a:t>2014</a:t>
            </a:r>
            <a:r>
              <a:rPr lang="zh-CN" altLang="en-US" sz="3200" dirty="0" smtClean="0"/>
              <a:t>年顺德强化挥发性有机物控制取得</a:t>
            </a:r>
            <a:r>
              <a:rPr lang="zh-CN" altLang="en-US" sz="3200" dirty="0"/>
              <a:t>较</a:t>
            </a:r>
            <a:r>
              <a:rPr lang="zh-CN" altLang="en-US" sz="3200" dirty="0" smtClean="0"/>
              <a:t>好成效</a:t>
            </a:r>
            <a:endParaRPr lang="zh-CN" altLang="en-US" sz="2400" dirty="0"/>
          </a:p>
        </p:txBody>
      </p:sp>
      <p:sp>
        <p:nvSpPr>
          <p:cNvPr id="22" name="矩形 21"/>
          <p:cNvSpPr/>
          <p:nvPr/>
        </p:nvSpPr>
        <p:spPr>
          <a:xfrm>
            <a:off x="5652120" y="2064261"/>
            <a:ext cx="360040" cy="1570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25501" y="4293096"/>
            <a:ext cx="3600262" cy="1881500"/>
            <a:chOff x="2987824" y="2871760"/>
            <a:chExt cx="3600262" cy="1881500"/>
          </a:xfrm>
        </p:grpSpPr>
        <p:sp>
          <p:nvSpPr>
            <p:cNvPr id="34" name="文本框 33"/>
            <p:cNvSpPr txBox="1"/>
            <p:nvPr/>
          </p:nvSpPr>
          <p:spPr>
            <a:xfrm>
              <a:off x="2987824" y="4383928"/>
              <a:ext cx="758541" cy="369332"/>
            </a:xfrm>
            <a:prstGeom prst="rect">
              <a:avLst/>
            </a:prstGeom>
            <a:noFill/>
          </p:spPr>
          <p:txBody>
            <a:bodyPr wrap="none" rtlCol="0">
              <a:spAutoFit/>
            </a:bodyPr>
            <a:lstStyle/>
            <a:p>
              <a:r>
                <a:rPr lang="en-US" altLang="zh-CN" b="1" i="1" dirty="0" smtClean="0">
                  <a:solidFill>
                    <a:srgbClr val="FF0000"/>
                  </a:solidFill>
                </a:rPr>
                <a:t>13.8%</a:t>
              </a:r>
              <a:endParaRPr lang="zh-CN" altLang="en-US" b="1" i="1" dirty="0">
                <a:solidFill>
                  <a:srgbClr val="FF0000"/>
                </a:solidFill>
              </a:endParaRPr>
            </a:p>
          </p:txBody>
        </p:sp>
        <p:sp>
          <p:nvSpPr>
            <p:cNvPr id="35" name="文本框 34"/>
            <p:cNvSpPr txBox="1"/>
            <p:nvPr/>
          </p:nvSpPr>
          <p:spPr>
            <a:xfrm>
              <a:off x="3780050" y="4167904"/>
              <a:ext cx="647934" cy="369332"/>
            </a:xfrm>
            <a:prstGeom prst="rect">
              <a:avLst/>
            </a:prstGeom>
            <a:noFill/>
          </p:spPr>
          <p:txBody>
            <a:bodyPr wrap="none" rtlCol="0">
              <a:spAutoFit/>
            </a:bodyPr>
            <a:lstStyle/>
            <a:p>
              <a:r>
                <a:rPr lang="en-US" altLang="zh-CN" b="1" i="1" dirty="0" smtClean="0">
                  <a:solidFill>
                    <a:srgbClr val="FF0000"/>
                  </a:solidFill>
                </a:rPr>
                <a:t>7.8%</a:t>
              </a:r>
              <a:endParaRPr lang="zh-CN" altLang="en-US" b="1" i="1" dirty="0">
                <a:solidFill>
                  <a:srgbClr val="FF0000"/>
                </a:solidFill>
              </a:endParaRPr>
            </a:p>
          </p:txBody>
        </p:sp>
        <p:sp>
          <p:nvSpPr>
            <p:cNvPr id="36" name="文本框 35"/>
            <p:cNvSpPr txBox="1"/>
            <p:nvPr/>
          </p:nvSpPr>
          <p:spPr>
            <a:xfrm>
              <a:off x="4455119" y="3951880"/>
              <a:ext cx="764953" cy="369332"/>
            </a:xfrm>
            <a:prstGeom prst="rect">
              <a:avLst/>
            </a:prstGeom>
            <a:noFill/>
          </p:spPr>
          <p:txBody>
            <a:bodyPr wrap="none" rtlCol="0">
              <a:spAutoFit/>
            </a:bodyPr>
            <a:lstStyle/>
            <a:p>
              <a:r>
                <a:rPr lang="en-US" altLang="zh-CN" b="1" i="1" dirty="0" smtClean="0">
                  <a:solidFill>
                    <a:srgbClr val="FF0000"/>
                  </a:solidFill>
                </a:rPr>
                <a:t>12.0%</a:t>
              </a:r>
              <a:endParaRPr lang="zh-CN" altLang="en-US" b="1" i="1" dirty="0">
                <a:solidFill>
                  <a:srgbClr val="FF0000"/>
                </a:solidFill>
              </a:endParaRPr>
            </a:p>
          </p:txBody>
        </p:sp>
        <p:sp>
          <p:nvSpPr>
            <p:cNvPr id="37" name="文本框 36"/>
            <p:cNvSpPr txBox="1"/>
            <p:nvPr/>
          </p:nvSpPr>
          <p:spPr>
            <a:xfrm>
              <a:off x="5220210" y="4167904"/>
              <a:ext cx="647934" cy="369332"/>
            </a:xfrm>
            <a:prstGeom prst="rect">
              <a:avLst/>
            </a:prstGeom>
            <a:noFill/>
          </p:spPr>
          <p:txBody>
            <a:bodyPr wrap="none" rtlCol="0">
              <a:spAutoFit/>
            </a:bodyPr>
            <a:lstStyle/>
            <a:p>
              <a:r>
                <a:rPr lang="en-US" altLang="zh-CN" b="1" i="1" dirty="0" smtClean="0">
                  <a:solidFill>
                    <a:srgbClr val="FF0000"/>
                  </a:solidFill>
                </a:rPr>
                <a:t>8.5%</a:t>
              </a:r>
              <a:endParaRPr lang="zh-CN" altLang="en-US" b="1" i="1" dirty="0">
                <a:solidFill>
                  <a:srgbClr val="FF0000"/>
                </a:solidFill>
              </a:endParaRPr>
            </a:p>
          </p:txBody>
        </p:sp>
        <p:sp>
          <p:nvSpPr>
            <p:cNvPr id="38" name="文本框 37"/>
            <p:cNvSpPr txBox="1"/>
            <p:nvPr/>
          </p:nvSpPr>
          <p:spPr>
            <a:xfrm>
              <a:off x="5940152" y="2871760"/>
              <a:ext cx="647934" cy="369332"/>
            </a:xfrm>
            <a:prstGeom prst="rect">
              <a:avLst/>
            </a:prstGeom>
            <a:noFill/>
          </p:spPr>
          <p:txBody>
            <a:bodyPr wrap="none" rtlCol="0">
              <a:spAutoFit/>
            </a:bodyPr>
            <a:lstStyle/>
            <a:p>
              <a:r>
                <a:rPr lang="en-US" altLang="zh-CN" b="1" i="1" dirty="0" smtClean="0">
                  <a:solidFill>
                    <a:srgbClr val="FF0000"/>
                  </a:solidFill>
                </a:rPr>
                <a:t>7.9%</a:t>
              </a:r>
              <a:endParaRPr lang="zh-CN" altLang="en-US" b="1" i="1" dirty="0">
                <a:solidFill>
                  <a:srgbClr val="FF0000"/>
                </a:solidFill>
              </a:endParaRPr>
            </a:p>
          </p:txBody>
        </p:sp>
      </p:grpSp>
      <p:grpSp>
        <p:nvGrpSpPr>
          <p:cNvPr id="16" name="组合 15"/>
          <p:cNvGrpSpPr/>
          <p:nvPr/>
        </p:nvGrpSpPr>
        <p:grpSpPr>
          <a:xfrm>
            <a:off x="144016" y="1548628"/>
            <a:ext cx="4355976" cy="2528443"/>
            <a:chOff x="4646224" y="1412776"/>
            <a:chExt cx="4243456" cy="2358704"/>
          </a:xfrm>
        </p:grpSpPr>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646224" y="1412776"/>
              <a:ext cx="4243456" cy="2358704"/>
            </a:xfrm>
            <a:prstGeom prst="rect">
              <a:avLst/>
            </a:prstGeom>
            <a:ln/>
            <a:extLst>
              <a:ext uri="{91240B29-F687-4F45-9708-019B960494DF}">
                <a14:hiddenLine xmlns:a14="http://schemas.microsoft.com/office/drawing/2010/main" w="9525" cap="flat"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矩形 18"/>
            <p:cNvSpPr/>
            <p:nvPr/>
          </p:nvSpPr>
          <p:spPr>
            <a:xfrm>
              <a:off x="5136912" y="1916832"/>
              <a:ext cx="360040"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076056" y="2304000"/>
              <a:ext cx="361074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5796748" y="1589870"/>
            <a:ext cx="2109786" cy="276999"/>
          </a:xfrm>
          <a:prstGeom prst="rect">
            <a:avLst/>
          </a:prstGeom>
          <a:solidFill>
            <a:schemeClr val="bg1"/>
          </a:solidFill>
        </p:spPr>
        <p:txBody>
          <a:bodyPr wrap="square">
            <a:spAutoFit/>
          </a:bodyPr>
          <a:lstStyle/>
          <a:p>
            <a:pPr algn="ctr"/>
            <a:r>
              <a:rPr lang="en-US" altLang="zh-CN" sz="1200" dirty="0" smtClean="0">
                <a:latin typeface="宋体" panose="02010600030101010101" pitchFamily="2" charset="-122"/>
                <a:ea typeface="宋体" panose="02010600030101010101" pitchFamily="2" charset="-122"/>
              </a:rPr>
              <a:t>2014</a:t>
            </a:r>
            <a:r>
              <a:rPr lang="zh-CN" altLang="en-US" sz="1200" dirty="0" smtClean="0">
                <a:latin typeface="宋体" panose="02010600030101010101" pitchFamily="2" charset="-122"/>
                <a:ea typeface="宋体" panose="02010600030101010101" pitchFamily="2" charset="-122"/>
              </a:rPr>
              <a:t>年</a:t>
            </a:r>
            <a:r>
              <a:rPr lang="en-US" altLang="zh-CN" sz="1200" dirty="0" smtClean="0">
                <a:latin typeface="宋体" panose="02010600030101010101" pitchFamily="2" charset="-122"/>
                <a:ea typeface="宋体" panose="02010600030101010101" pitchFamily="2" charset="-122"/>
              </a:rPr>
              <a:t>O</a:t>
            </a:r>
            <a:r>
              <a:rPr lang="en-US" altLang="zh-CN" sz="1200" baseline="-25000" dirty="0" smtClean="0">
                <a:latin typeface="宋体" panose="02010600030101010101" pitchFamily="2" charset="-122"/>
                <a:ea typeface="宋体" panose="02010600030101010101" pitchFamily="2" charset="-122"/>
              </a:rPr>
              <a:t>3</a:t>
            </a:r>
            <a:r>
              <a:rPr lang="zh-CN" altLang="en-US" sz="1200" dirty="0" smtClean="0">
                <a:latin typeface="宋体" panose="02010600030101010101" pitchFamily="2" charset="-122"/>
                <a:ea typeface="宋体" panose="02010600030101010101" pitchFamily="2" charset="-122"/>
              </a:rPr>
              <a:t>浓度值</a:t>
            </a:r>
            <a:endParaRPr lang="zh-CN" altLang="en-US" sz="1200" dirty="0">
              <a:latin typeface="宋体" panose="02010600030101010101" pitchFamily="2" charset="-122"/>
              <a:ea typeface="宋体" panose="02010600030101010101" pitchFamily="2" charset="-122"/>
            </a:endParaRPr>
          </a:p>
        </p:txBody>
      </p:sp>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8114" y="4125753"/>
            <a:ext cx="1788142" cy="1190108"/>
          </a:xfrm>
          <a:prstGeom prst="rect">
            <a:avLst/>
          </a:prstGeom>
        </p:spPr>
      </p:pic>
      <p:pic>
        <p:nvPicPr>
          <p:cNvPr id="26" name="Picture 5" descr="IMG_095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114" y="5350902"/>
            <a:ext cx="1788142" cy="1174442"/>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 name="Picture 6" descr="IMG_1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9012" y="5346657"/>
            <a:ext cx="1735044" cy="1178687"/>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 name="Picture 3" descr="E:\pic\201404顺德仪器对比\DSC0834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9012" y="4162070"/>
            <a:ext cx="1735044" cy="1154681"/>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3636009" y="4162070"/>
            <a:ext cx="589753" cy="2507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896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par>
                          <p:cTn id="34" fill="hold">
                            <p:stCondLst>
                              <p:cond delay="1000"/>
                            </p:stCondLst>
                            <p:childTnLst>
                              <p:par>
                                <p:cTn id="35" presetID="14" presetClass="entr" presetSubtype="1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par>
                          <p:cTn id="38" fill="hold">
                            <p:stCondLst>
                              <p:cond delay="1500"/>
                            </p:stCondLst>
                            <p:childTnLst>
                              <p:par>
                                <p:cTn id="39" presetID="14" presetClass="entr" presetSubtype="1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randombar(horizontal)">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847EA-A0F8-42E4-AF47-D5B896815B88}" type="slidenum">
              <a:rPr lang="zh-CN" altLang="en-US" smtClean="0"/>
              <a:pPr/>
              <a:t>25</a:t>
            </a:fld>
            <a:endParaRPr lang="zh-CN" altLang="en-US" dirty="0"/>
          </a:p>
        </p:txBody>
      </p:sp>
      <p:sp>
        <p:nvSpPr>
          <p:cNvPr id="4" name="标题 3"/>
          <p:cNvSpPr>
            <a:spLocks noGrp="1"/>
          </p:cNvSpPr>
          <p:nvPr>
            <p:ph type="title"/>
          </p:nvPr>
        </p:nvSpPr>
        <p:spPr/>
        <p:txBody>
          <a:bodyPr>
            <a:normAutofit/>
          </a:bodyPr>
          <a:lstStyle/>
          <a:p>
            <a:r>
              <a:rPr lang="zh-CN" altLang="en-US" sz="3200" dirty="0" smtClean="0">
                <a:effectLst/>
                <a:latin typeface="微软雅黑" panose="020B0503020204020204" pitchFamily="34" charset="-122"/>
                <a:ea typeface="微软雅黑" panose="020B0503020204020204" pitchFamily="34" charset="-122"/>
              </a:rPr>
              <a:t>美国空气质量管理</a:t>
            </a:r>
            <a:r>
              <a:rPr lang="zh-CN" altLang="en-US" sz="3200" dirty="0">
                <a:effectLst/>
                <a:latin typeface="微软雅黑" panose="020B0503020204020204" pitchFamily="34" charset="-122"/>
                <a:ea typeface="微软雅黑" panose="020B0503020204020204" pitchFamily="34" charset="-122"/>
              </a:rPr>
              <a:t>核心技术及其应用</a:t>
            </a:r>
            <a:r>
              <a:rPr lang="zh-CN" altLang="en-US" sz="3200" dirty="0" smtClean="0">
                <a:effectLst/>
                <a:latin typeface="微软雅黑" panose="020B0503020204020204" pitchFamily="34" charset="-122"/>
                <a:ea typeface="微软雅黑" panose="020B0503020204020204" pitchFamily="34" charset="-122"/>
              </a:rPr>
              <a:t>初探</a:t>
            </a:r>
            <a:endParaRPr lang="zh-CN" altLang="en-US" sz="3200"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3735246864"/>
              </p:ext>
            </p:extLst>
          </p:nvPr>
        </p:nvGraphicFramePr>
        <p:xfrm>
          <a:off x="1187624" y="1628800"/>
          <a:ext cx="67687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bwMode="auto">
          <a:xfrm>
            <a:off x="939978" y="1124744"/>
            <a:ext cx="730443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lnSpc>
                <a:spcPct val="80000"/>
              </a:lnSpc>
              <a:spcBef>
                <a:spcPct val="20000"/>
              </a:spcBef>
              <a:buClr>
                <a:srgbClr val="800080"/>
              </a:buClr>
              <a:buFont typeface="Wingdings" pitchFamily="2" charset="2"/>
              <a:buNone/>
            </a:pPr>
            <a:r>
              <a:rPr lang="zh-CN" altLang="en-US" sz="2800" b="1" dirty="0" smtClean="0">
                <a:solidFill>
                  <a:srgbClr val="FF0000"/>
                </a:solidFill>
                <a:latin typeface="楷体" panose="02010609060101010101" pitchFamily="49" charset="-122"/>
                <a:ea typeface="楷体" panose="02010609060101010101" pitchFamily="49" charset="-122"/>
                <a:cs typeface="Arial"/>
              </a:rPr>
              <a:t>大数据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超算</a:t>
            </a:r>
            <a:r>
              <a:rPr lang="en-US" altLang="zh-CN" sz="2800" b="1" dirty="0">
                <a:solidFill>
                  <a:srgbClr val="FF0000"/>
                </a:solidFill>
                <a:latin typeface="楷体" panose="02010609060101010101" pitchFamily="49" charset="-122"/>
                <a:ea typeface="楷体" panose="02010609060101010101" pitchFamily="49" charset="-122"/>
                <a:cs typeface="Arial"/>
              </a:rPr>
              <a:t>–</a:t>
            </a:r>
            <a:r>
              <a:rPr lang="zh-CN" altLang="en-US" sz="2800" b="1" dirty="0" smtClean="0">
                <a:solidFill>
                  <a:srgbClr val="FF0000"/>
                </a:solidFill>
                <a:latin typeface="楷体" panose="02010609060101010101" pitchFamily="49" charset="-122"/>
                <a:ea typeface="楷体" panose="02010609060101010101" pitchFamily="49" charset="-122"/>
                <a:cs typeface="Arial"/>
              </a:rPr>
              <a:t>辅助决策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互联网</a:t>
            </a:r>
            <a:endParaRPr lang="en-US" altLang="zh-CN" sz="2800" b="1" dirty="0" smtClean="0">
              <a:solidFill>
                <a:srgbClr val="FF0000"/>
              </a:solidFill>
              <a:latin typeface="楷体" panose="02010609060101010101" pitchFamily="49" charset="-122"/>
              <a:ea typeface="楷体" panose="02010609060101010101" pitchFamily="49" charset="-122"/>
              <a:cs typeface="Arial"/>
            </a:endParaRPr>
          </a:p>
        </p:txBody>
      </p:sp>
    </p:spTree>
    <p:extLst>
      <p:ext uri="{BB962C8B-B14F-4D97-AF65-F5344CB8AC3E}">
        <p14:creationId xmlns:p14="http://schemas.microsoft.com/office/powerpoint/2010/main" val="2015042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76456" y="6381328"/>
            <a:ext cx="370384" cy="365125"/>
          </a:xfrm>
        </p:spPr>
        <p:txBody>
          <a:bodyPr/>
          <a:lstStyle/>
          <a:p>
            <a:fld id="{03A847EA-A0F8-42E4-AF47-D5B896815B88}" type="slidenum">
              <a:rPr lang="zh-CN" altLang="en-US" smtClean="0"/>
              <a:pPr/>
              <a:t>26</a:t>
            </a:fld>
            <a:endParaRPr lang="zh-CN" altLang="en-US" dirty="0"/>
          </a:p>
        </p:txBody>
      </p:sp>
      <p:sp>
        <p:nvSpPr>
          <p:cNvPr id="3" name="标题 2"/>
          <p:cNvSpPr>
            <a:spLocks noGrp="1"/>
          </p:cNvSpPr>
          <p:nvPr>
            <p:ph type="title"/>
          </p:nvPr>
        </p:nvSpPr>
        <p:spPr/>
        <p:txBody>
          <a:bodyPr/>
          <a:lstStyle/>
          <a:p>
            <a:r>
              <a:rPr lang="zh-CN" altLang="en-US" dirty="0" smtClean="0"/>
              <a:t>精准的环境管理需要科学工具支撑</a:t>
            </a:r>
            <a:endParaRPr lang="zh-CN" altLang="en-US" dirty="0"/>
          </a:p>
        </p:txBody>
      </p:sp>
      <p:sp>
        <p:nvSpPr>
          <p:cNvPr id="56" name="矩形 55"/>
          <p:cNvSpPr/>
          <p:nvPr/>
        </p:nvSpPr>
        <p:spPr>
          <a:xfrm>
            <a:off x="0" y="1115452"/>
            <a:ext cx="9156093" cy="369332"/>
          </a:xfrm>
          <a:prstGeom prst="rect">
            <a:avLst/>
          </a:prstGeom>
          <a:solidFill>
            <a:srgbClr val="FFFF99"/>
          </a:solidFill>
        </p:spPr>
        <p:txBody>
          <a:bodyPr wrap="square">
            <a:spAutoFit/>
          </a:bodyPr>
          <a:lstStyle/>
          <a:p>
            <a:pPr algn="ctr"/>
            <a:r>
              <a:rPr lang="en-US" altLang="zh-CN" b="1" i="1" dirty="0" err="1" smtClean="0">
                <a:latin typeface="Arial" panose="020B0604020202020204" pitchFamily="34" charset="0"/>
              </a:rPr>
              <a:t>ABaCAS</a:t>
            </a:r>
            <a:r>
              <a:rPr lang="en-US" altLang="zh-CN" b="1" i="1" dirty="0" smtClean="0">
                <a:latin typeface="Arial" panose="020B0604020202020204" pitchFamily="34" charset="0"/>
              </a:rPr>
              <a:t> – </a:t>
            </a:r>
            <a:r>
              <a:rPr lang="zh-CN" altLang="en-US" b="1" i="1" dirty="0" smtClean="0">
                <a:latin typeface="Arial" panose="020B0604020202020204" pitchFamily="34" charset="0"/>
              </a:rPr>
              <a:t>为空气质量管理及污染</a:t>
            </a:r>
            <a:r>
              <a:rPr lang="zh-CN" altLang="en-US" b="1" i="1" dirty="0">
                <a:latin typeface="Arial" panose="020B0604020202020204" pitchFamily="34" charset="0"/>
              </a:rPr>
              <a:t>控制提供辅助</a:t>
            </a:r>
            <a:r>
              <a:rPr lang="zh-CN" altLang="en-US" b="1" i="1" dirty="0" smtClean="0">
                <a:latin typeface="Arial" panose="020B0604020202020204" pitchFamily="34" charset="0"/>
              </a:rPr>
              <a:t>决策支持</a:t>
            </a:r>
            <a:endParaRPr lang="zh-CN" altLang="en-US" b="1" i="1" dirty="0">
              <a:solidFill>
                <a:srgbClr val="FF0000"/>
              </a:solidFill>
              <a:latin typeface="Arial" panose="020B0604020202020204" pitchFamily="34" charset="0"/>
            </a:endParaRPr>
          </a:p>
        </p:txBody>
      </p:sp>
      <p:sp>
        <p:nvSpPr>
          <p:cNvPr id="31" name="任意多边形 30"/>
          <p:cNvSpPr/>
          <p:nvPr/>
        </p:nvSpPr>
        <p:spPr>
          <a:xfrm>
            <a:off x="237929" y="1700808"/>
            <a:ext cx="2401143" cy="895648"/>
          </a:xfrm>
          <a:custGeom>
            <a:avLst/>
            <a:gdLst>
              <a:gd name="connsiteX0" fmla="*/ 0 w 2401143"/>
              <a:gd name="connsiteY0" fmla="*/ 0 h 895648"/>
              <a:gd name="connsiteX1" fmla="*/ 1953319 w 2401143"/>
              <a:gd name="connsiteY1" fmla="*/ 0 h 895648"/>
              <a:gd name="connsiteX2" fmla="*/ 2401143 w 2401143"/>
              <a:gd name="connsiteY2" fmla="*/ 447824 h 895648"/>
              <a:gd name="connsiteX3" fmla="*/ 1953319 w 2401143"/>
              <a:gd name="connsiteY3" fmla="*/ 895648 h 895648"/>
              <a:gd name="connsiteX4" fmla="*/ 0 w 2401143"/>
              <a:gd name="connsiteY4" fmla="*/ 895648 h 895648"/>
              <a:gd name="connsiteX5" fmla="*/ 447824 w 2401143"/>
              <a:gd name="connsiteY5" fmla="*/ 447824 h 895648"/>
              <a:gd name="connsiteX6" fmla="*/ 0 w 2401143"/>
              <a:gd name="connsiteY6" fmla="*/ 0 h 8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1143" h="895648">
                <a:moveTo>
                  <a:pt x="0" y="0"/>
                </a:moveTo>
                <a:lnTo>
                  <a:pt x="1953319" y="0"/>
                </a:lnTo>
                <a:lnTo>
                  <a:pt x="2401143" y="447824"/>
                </a:lnTo>
                <a:lnTo>
                  <a:pt x="1953319" y="895648"/>
                </a:lnTo>
                <a:lnTo>
                  <a:pt x="0" y="895648"/>
                </a:lnTo>
                <a:lnTo>
                  <a:pt x="447824" y="447824"/>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519833" tIns="24003" rIns="471827" bIns="24003"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Arial" panose="020B0604020202020204" pitchFamily="34" charset="0"/>
                <a:cs typeface="Arial" panose="020B0604020202020204" pitchFamily="34" charset="0"/>
              </a:rPr>
              <a:t>COST-CE</a:t>
            </a:r>
            <a:endParaRPr lang="zh-CN" altLang="en-US" sz="1800" b="1" kern="1200" dirty="0">
              <a:latin typeface="Arial" panose="020B0604020202020204" pitchFamily="34" charset="0"/>
              <a:cs typeface="Arial" panose="020B0604020202020204" pitchFamily="34" charset="0"/>
            </a:endParaRPr>
          </a:p>
        </p:txBody>
      </p:sp>
      <p:sp>
        <p:nvSpPr>
          <p:cNvPr id="32" name="任意多边形 31"/>
          <p:cNvSpPr/>
          <p:nvPr/>
        </p:nvSpPr>
        <p:spPr>
          <a:xfrm>
            <a:off x="2398958" y="1700808"/>
            <a:ext cx="2401143" cy="895648"/>
          </a:xfrm>
          <a:custGeom>
            <a:avLst/>
            <a:gdLst>
              <a:gd name="connsiteX0" fmla="*/ 0 w 2401143"/>
              <a:gd name="connsiteY0" fmla="*/ 0 h 895648"/>
              <a:gd name="connsiteX1" fmla="*/ 1953319 w 2401143"/>
              <a:gd name="connsiteY1" fmla="*/ 0 h 895648"/>
              <a:gd name="connsiteX2" fmla="*/ 2401143 w 2401143"/>
              <a:gd name="connsiteY2" fmla="*/ 447824 h 895648"/>
              <a:gd name="connsiteX3" fmla="*/ 1953319 w 2401143"/>
              <a:gd name="connsiteY3" fmla="*/ 895648 h 895648"/>
              <a:gd name="connsiteX4" fmla="*/ 0 w 2401143"/>
              <a:gd name="connsiteY4" fmla="*/ 895648 h 895648"/>
              <a:gd name="connsiteX5" fmla="*/ 447824 w 2401143"/>
              <a:gd name="connsiteY5" fmla="*/ 447824 h 895648"/>
              <a:gd name="connsiteX6" fmla="*/ 0 w 2401143"/>
              <a:gd name="connsiteY6" fmla="*/ 0 h 8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1143" h="895648">
                <a:moveTo>
                  <a:pt x="0" y="0"/>
                </a:moveTo>
                <a:lnTo>
                  <a:pt x="1953319" y="0"/>
                </a:lnTo>
                <a:lnTo>
                  <a:pt x="2401143" y="447824"/>
                </a:lnTo>
                <a:lnTo>
                  <a:pt x="1953319" y="895648"/>
                </a:lnTo>
                <a:lnTo>
                  <a:pt x="0" y="895648"/>
                </a:lnTo>
                <a:lnTo>
                  <a:pt x="447824" y="447824"/>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519833" tIns="24003" rIns="471827" bIns="24003"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Arial" panose="020B0604020202020204" pitchFamily="34" charset="0"/>
                <a:cs typeface="Arial" panose="020B0604020202020204" pitchFamily="34" charset="0"/>
              </a:rPr>
              <a:t>RSM-VAT</a:t>
            </a:r>
            <a:endParaRPr lang="zh-CN" altLang="en-US" sz="1800" b="1" kern="1200" dirty="0">
              <a:latin typeface="Arial" panose="020B0604020202020204" pitchFamily="34" charset="0"/>
              <a:cs typeface="Arial" panose="020B0604020202020204" pitchFamily="34" charset="0"/>
            </a:endParaRPr>
          </a:p>
        </p:txBody>
      </p:sp>
      <p:sp>
        <p:nvSpPr>
          <p:cNvPr id="45" name="任意多边形 44"/>
          <p:cNvSpPr/>
          <p:nvPr/>
        </p:nvSpPr>
        <p:spPr>
          <a:xfrm>
            <a:off x="4559987" y="1700808"/>
            <a:ext cx="2401143" cy="895648"/>
          </a:xfrm>
          <a:custGeom>
            <a:avLst/>
            <a:gdLst>
              <a:gd name="connsiteX0" fmla="*/ 0 w 2401143"/>
              <a:gd name="connsiteY0" fmla="*/ 0 h 895648"/>
              <a:gd name="connsiteX1" fmla="*/ 1953319 w 2401143"/>
              <a:gd name="connsiteY1" fmla="*/ 0 h 895648"/>
              <a:gd name="connsiteX2" fmla="*/ 2401143 w 2401143"/>
              <a:gd name="connsiteY2" fmla="*/ 447824 h 895648"/>
              <a:gd name="connsiteX3" fmla="*/ 1953319 w 2401143"/>
              <a:gd name="connsiteY3" fmla="*/ 895648 h 895648"/>
              <a:gd name="connsiteX4" fmla="*/ 0 w 2401143"/>
              <a:gd name="connsiteY4" fmla="*/ 895648 h 895648"/>
              <a:gd name="connsiteX5" fmla="*/ 447824 w 2401143"/>
              <a:gd name="connsiteY5" fmla="*/ 447824 h 895648"/>
              <a:gd name="connsiteX6" fmla="*/ 0 w 2401143"/>
              <a:gd name="connsiteY6" fmla="*/ 0 h 8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1143" h="895648">
                <a:moveTo>
                  <a:pt x="0" y="0"/>
                </a:moveTo>
                <a:lnTo>
                  <a:pt x="1953319" y="0"/>
                </a:lnTo>
                <a:lnTo>
                  <a:pt x="2401143" y="447824"/>
                </a:lnTo>
                <a:lnTo>
                  <a:pt x="1953319" y="895648"/>
                </a:lnTo>
                <a:lnTo>
                  <a:pt x="0" y="895648"/>
                </a:lnTo>
                <a:lnTo>
                  <a:pt x="447824" y="447824"/>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519833" tIns="24003" rIns="471827" bIns="24003"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Arial" panose="020B0604020202020204" pitchFamily="34" charset="0"/>
                <a:cs typeface="Arial" panose="020B0604020202020204" pitchFamily="34" charset="0"/>
              </a:rPr>
              <a:t>SMAT-CE</a:t>
            </a:r>
            <a:endParaRPr lang="zh-CN" altLang="en-US" sz="1800" b="1" kern="1200" dirty="0">
              <a:latin typeface="Arial" panose="020B0604020202020204" pitchFamily="34" charset="0"/>
              <a:cs typeface="Arial" panose="020B0604020202020204" pitchFamily="34" charset="0"/>
            </a:endParaRPr>
          </a:p>
        </p:txBody>
      </p:sp>
      <p:sp>
        <p:nvSpPr>
          <p:cNvPr id="47" name="任意多边形 46"/>
          <p:cNvSpPr/>
          <p:nvPr/>
        </p:nvSpPr>
        <p:spPr>
          <a:xfrm>
            <a:off x="6721016" y="1700808"/>
            <a:ext cx="2401143" cy="895648"/>
          </a:xfrm>
          <a:custGeom>
            <a:avLst/>
            <a:gdLst>
              <a:gd name="connsiteX0" fmla="*/ 0 w 2401143"/>
              <a:gd name="connsiteY0" fmla="*/ 0 h 895648"/>
              <a:gd name="connsiteX1" fmla="*/ 1953319 w 2401143"/>
              <a:gd name="connsiteY1" fmla="*/ 0 h 895648"/>
              <a:gd name="connsiteX2" fmla="*/ 2401143 w 2401143"/>
              <a:gd name="connsiteY2" fmla="*/ 447824 h 895648"/>
              <a:gd name="connsiteX3" fmla="*/ 1953319 w 2401143"/>
              <a:gd name="connsiteY3" fmla="*/ 895648 h 895648"/>
              <a:gd name="connsiteX4" fmla="*/ 0 w 2401143"/>
              <a:gd name="connsiteY4" fmla="*/ 895648 h 895648"/>
              <a:gd name="connsiteX5" fmla="*/ 447824 w 2401143"/>
              <a:gd name="connsiteY5" fmla="*/ 447824 h 895648"/>
              <a:gd name="connsiteX6" fmla="*/ 0 w 2401143"/>
              <a:gd name="connsiteY6" fmla="*/ 0 h 89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1143" h="895648">
                <a:moveTo>
                  <a:pt x="0" y="0"/>
                </a:moveTo>
                <a:lnTo>
                  <a:pt x="1953319" y="0"/>
                </a:lnTo>
                <a:lnTo>
                  <a:pt x="2401143" y="447824"/>
                </a:lnTo>
                <a:lnTo>
                  <a:pt x="1953319" y="895648"/>
                </a:lnTo>
                <a:lnTo>
                  <a:pt x="0" y="895648"/>
                </a:lnTo>
                <a:lnTo>
                  <a:pt x="447824" y="447824"/>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519833" tIns="24003" rIns="471827" bIns="24003"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Arial" panose="020B0604020202020204" pitchFamily="34" charset="0"/>
                <a:cs typeface="Arial" panose="020B0604020202020204" pitchFamily="34" charset="0"/>
              </a:rPr>
              <a:t>BenMAP-CE</a:t>
            </a:r>
            <a:endParaRPr lang="zh-CN" altLang="en-US" sz="1800" b="1" kern="1200" dirty="0">
              <a:latin typeface="Arial" panose="020B0604020202020204" pitchFamily="34" charset="0"/>
              <a:cs typeface="Arial" panose="020B0604020202020204" pitchFamily="34" charset="0"/>
            </a:endParaRPr>
          </a:p>
        </p:txBody>
      </p:sp>
      <p:pic>
        <p:nvPicPr>
          <p:cNvPr id="59" name="图片 58"/>
          <p:cNvPicPr>
            <a:picLocks noChangeAspect="1"/>
          </p:cNvPicPr>
          <p:nvPr/>
        </p:nvPicPr>
        <p:blipFill>
          <a:blip r:embed="rId3"/>
          <a:stretch>
            <a:fillRect/>
          </a:stretch>
        </p:blipFill>
        <p:spPr>
          <a:xfrm>
            <a:off x="211722" y="2701569"/>
            <a:ext cx="2584777" cy="1800000"/>
          </a:xfrm>
          <a:prstGeom prst="rect">
            <a:avLst/>
          </a:prstGeom>
          <a:ln>
            <a:solidFill>
              <a:schemeClr val="tx1">
                <a:lumMod val="50000"/>
                <a:lumOff val="50000"/>
              </a:schemeClr>
            </a:solidFill>
          </a:ln>
        </p:spPr>
      </p:pic>
      <p:pic>
        <p:nvPicPr>
          <p:cNvPr id="60" name="图片 59"/>
          <p:cNvPicPr>
            <a:picLocks noChangeAspect="1"/>
          </p:cNvPicPr>
          <p:nvPr/>
        </p:nvPicPr>
        <p:blipFill>
          <a:blip r:embed="rId4"/>
          <a:stretch>
            <a:fillRect/>
          </a:stretch>
        </p:blipFill>
        <p:spPr>
          <a:xfrm>
            <a:off x="2880763" y="2701569"/>
            <a:ext cx="1875286" cy="1800000"/>
          </a:xfrm>
          <a:prstGeom prst="rect">
            <a:avLst/>
          </a:prstGeom>
          <a:ln>
            <a:solidFill>
              <a:schemeClr val="tx1">
                <a:lumMod val="50000"/>
                <a:lumOff val="50000"/>
              </a:schemeClr>
            </a:solidFill>
          </a:ln>
        </p:spPr>
      </p:pic>
      <p:pic>
        <p:nvPicPr>
          <p:cNvPr id="61" name="图片 60"/>
          <p:cNvPicPr>
            <a:picLocks noChangeAspect="1"/>
          </p:cNvPicPr>
          <p:nvPr/>
        </p:nvPicPr>
        <p:blipFill>
          <a:blip r:embed="rId5"/>
          <a:stretch>
            <a:fillRect/>
          </a:stretch>
        </p:blipFill>
        <p:spPr>
          <a:xfrm>
            <a:off x="4840313" y="2701568"/>
            <a:ext cx="2023688" cy="1800000"/>
          </a:xfrm>
          <a:prstGeom prst="rect">
            <a:avLst/>
          </a:prstGeom>
          <a:ln>
            <a:solidFill>
              <a:schemeClr val="tx1">
                <a:lumMod val="50000"/>
                <a:lumOff val="50000"/>
              </a:schemeClr>
            </a:solidFill>
          </a:ln>
        </p:spPr>
      </p:pic>
      <p:pic>
        <p:nvPicPr>
          <p:cNvPr id="6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701568"/>
            <a:ext cx="2042424" cy="1800000"/>
          </a:xfrm>
          <a:prstGeom prst="rect">
            <a:avLst/>
          </a:prstGeom>
          <a:ln>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pic>
      <p:sp>
        <p:nvSpPr>
          <p:cNvPr id="63" name="文本框 62"/>
          <p:cNvSpPr txBox="1"/>
          <p:nvPr/>
        </p:nvSpPr>
        <p:spPr>
          <a:xfrm>
            <a:off x="577272" y="4584903"/>
            <a:ext cx="1579278" cy="369332"/>
          </a:xfrm>
          <a:prstGeom prst="rect">
            <a:avLst/>
          </a:prstGeom>
          <a:noFill/>
        </p:spPr>
        <p:txBody>
          <a:bodyPr wrap="none" rtlCol="0">
            <a:spAutoFit/>
          </a:bodyPr>
          <a:lstStyle/>
          <a:p>
            <a:r>
              <a:rPr lang="zh-CN" altLang="en-US" b="1" i="1" dirty="0" smtClean="0">
                <a:solidFill>
                  <a:srgbClr val="0000FF"/>
                </a:solidFill>
              </a:rPr>
              <a:t>治理成本评估</a:t>
            </a:r>
            <a:endParaRPr lang="zh-CN" altLang="en-US" b="1" i="1" dirty="0">
              <a:solidFill>
                <a:srgbClr val="0000FF"/>
              </a:solidFill>
            </a:endParaRPr>
          </a:p>
        </p:txBody>
      </p:sp>
      <p:sp>
        <p:nvSpPr>
          <p:cNvPr id="76" name="文本框 75"/>
          <p:cNvSpPr txBox="1"/>
          <p:nvPr/>
        </p:nvSpPr>
        <p:spPr>
          <a:xfrm>
            <a:off x="3153148" y="4446404"/>
            <a:ext cx="1346844" cy="646331"/>
          </a:xfrm>
          <a:prstGeom prst="rect">
            <a:avLst/>
          </a:prstGeom>
          <a:noFill/>
        </p:spPr>
        <p:txBody>
          <a:bodyPr wrap="none" rtlCol="0">
            <a:spAutoFit/>
          </a:bodyPr>
          <a:lstStyle/>
          <a:p>
            <a:r>
              <a:rPr lang="zh-CN" altLang="en-US" b="1" i="1" dirty="0" smtClean="0">
                <a:solidFill>
                  <a:srgbClr val="0000FF"/>
                </a:solidFill>
              </a:rPr>
              <a:t>源贡献分析</a:t>
            </a:r>
            <a:r>
              <a:rPr lang="en-US" altLang="zh-CN" b="1" i="1" dirty="0" smtClean="0">
                <a:solidFill>
                  <a:srgbClr val="0000FF"/>
                </a:solidFill>
              </a:rPr>
              <a:t/>
            </a:r>
            <a:br>
              <a:rPr lang="en-US" altLang="zh-CN" b="1" i="1" dirty="0" smtClean="0">
                <a:solidFill>
                  <a:srgbClr val="0000FF"/>
                </a:solidFill>
              </a:rPr>
            </a:br>
            <a:r>
              <a:rPr lang="en-US" altLang="zh-CN" b="1" i="1" dirty="0" smtClean="0">
                <a:solidFill>
                  <a:srgbClr val="0000FF"/>
                </a:solidFill>
                <a:sym typeface="Wingdings" panose="05000000000000000000" pitchFamily="2" charset="2"/>
              </a:rPr>
              <a:t></a:t>
            </a:r>
            <a:r>
              <a:rPr lang="zh-CN" altLang="en-US" b="1" i="1" dirty="0" smtClean="0">
                <a:solidFill>
                  <a:srgbClr val="0000FF"/>
                </a:solidFill>
                <a:sym typeface="Wingdings" panose="05000000000000000000" pitchFamily="2" charset="2"/>
              </a:rPr>
              <a:t>主控抓手</a:t>
            </a:r>
            <a:endParaRPr lang="zh-CN" altLang="en-US" b="1" i="1" dirty="0">
              <a:solidFill>
                <a:srgbClr val="0000FF"/>
              </a:solidFill>
            </a:endParaRPr>
          </a:p>
        </p:txBody>
      </p:sp>
      <p:sp>
        <p:nvSpPr>
          <p:cNvPr id="79" name="文本框 78"/>
          <p:cNvSpPr txBox="1"/>
          <p:nvPr/>
        </p:nvSpPr>
        <p:spPr>
          <a:xfrm>
            <a:off x="4860032" y="4446404"/>
            <a:ext cx="2044149" cy="646331"/>
          </a:xfrm>
          <a:prstGeom prst="rect">
            <a:avLst/>
          </a:prstGeom>
          <a:noFill/>
        </p:spPr>
        <p:txBody>
          <a:bodyPr wrap="none" rtlCol="0">
            <a:spAutoFit/>
          </a:bodyPr>
          <a:lstStyle/>
          <a:p>
            <a:r>
              <a:rPr lang="zh-CN" altLang="en-US" b="1" i="1" dirty="0" smtClean="0">
                <a:solidFill>
                  <a:srgbClr val="0000FF"/>
                </a:solidFill>
              </a:rPr>
              <a:t>减排空气质量效果</a:t>
            </a:r>
            <a:r>
              <a:rPr lang="en-US" altLang="zh-CN" b="1" i="1" dirty="0" smtClean="0">
                <a:solidFill>
                  <a:srgbClr val="0000FF"/>
                </a:solidFill>
              </a:rPr>
              <a:t/>
            </a:r>
            <a:br>
              <a:rPr lang="en-US" altLang="zh-CN" b="1" i="1" dirty="0" smtClean="0">
                <a:solidFill>
                  <a:srgbClr val="0000FF"/>
                </a:solidFill>
              </a:rPr>
            </a:br>
            <a:r>
              <a:rPr lang="en-US" altLang="zh-CN" b="1" i="1" dirty="0" smtClean="0">
                <a:solidFill>
                  <a:srgbClr val="0000FF"/>
                </a:solidFill>
                <a:sym typeface="Wingdings" panose="05000000000000000000" pitchFamily="2" charset="2"/>
              </a:rPr>
              <a:t></a:t>
            </a:r>
            <a:r>
              <a:rPr lang="zh-CN" altLang="en-US" b="1" i="1" dirty="0" smtClean="0">
                <a:solidFill>
                  <a:srgbClr val="0000FF"/>
                </a:solidFill>
                <a:sym typeface="Wingdings" panose="05000000000000000000" pitchFamily="2" charset="2"/>
              </a:rPr>
              <a:t>达标评估</a:t>
            </a:r>
            <a:endParaRPr lang="zh-CN" altLang="en-US" b="1" i="1" dirty="0">
              <a:solidFill>
                <a:srgbClr val="0000FF"/>
              </a:solidFill>
            </a:endParaRPr>
          </a:p>
        </p:txBody>
      </p:sp>
      <p:sp>
        <p:nvSpPr>
          <p:cNvPr id="80" name="文本框 79"/>
          <p:cNvSpPr txBox="1"/>
          <p:nvPr/>
        </p:nvSpPr>
        <p:spPr>
          <a:xfrm>
            <a:off x="7164288" y="4584903"/>
            <a:ext cx="1579278" cy="369332"/>
          </a:xfrm>
          <a:prstGeom prst="rect">
            <a:avLst/>
          </a:prstGeom>
          <a:noFill/>
        </p:spPr>
        <p:txBody>
          <a:bodyPr wrap="none" rtlCol="0">
            <a:spAutoFit/>
          </a:bodyPr>
          <a:lstStyle/>
          <a:p>
            <a:r>
              <a:rPr lang="zh-CN" altLang="en-US" b="1" i="1" dirty="0" smtClean="0">
                <a:solidFill>
                  <a:srgbClr val="0000FF"/>
                </a:solidFill>
              </a:rPr>
              <a:t>健康效益评估</a:t>
            </a:r>
            <a:endParaRPr lang="zh-CN" altLang="en-US" b="1" i="1" dirty="0">
              <a:solidFill>
                <a:srgbClr val="0000FF"/>
              </a:solidFill>
            </a:endParaRPr>
          </a:p>
        </p:txBody>
      </p:sp>
      <p:sp>
        <p:nvSpPr>
          <p:cNvPr id="64" name="矩形 63"/>
          <p:cNvSpPr/>
          <p:nvPr/>
        </p:nvSpPr>
        <p:spPr>
          <a:xfrm>
            <a:off x="220922" y="5085184"/>
            <a:ext cx="8383526" cy="161031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i="1" dirty="0" smtClean="0">
                <a:solidFill>
                  <a:schemeClr val="tx1"/>
                </a:solidFill>
              </a:rPr>
              <a:t>2015</a:t>
            </a:r>
            <a:r>
              <a:rPr lang="zh-CN" altLang="en-US" sz="2000" b="1" i="1" dirty="0" smtClean="0">
                <a:solidFill>
                  <a:schemeClr val="tx1"/>
                </a:solidFill>
              </a:rPr>
              <a:t>年空气污染防治行动方案初步评估结论</a:t>
            </a:r>
            <a:endParaRPr lang="en-US" altLang="zh-CN" sz="2000" b="1" i="1" dirty="0" smtClean="0">
              <a:solidFill>
                <a:schemeClr val="tx1"/>
              </a:solidFill>
            </a:endParaRPr>
          </a:p>
          <a:p>
            <a:pPr marL="914400" lvl="1" indent="-457200">
              <a:buFontTx/>
              <a:buAutoNum type="arabicPeriod"/>
            </a:pPr>
            <a:r>
              <a:rPr lang="zh-CN" altLang="en-US" sz="2000" b="1" i="1" dirty="0" smtClean="0">
                <a:solidFill>
                  <a:schemeClr val="tx1"/>
                </a:solidFill>
              </a:rPr>
              <a:t>按国家、省、市要求做好大气污染物减排工作</a:t>
            </a:r>
            <a:r>
              <a:rPr lang="en-US" altLang="zh-CN" sz="2000" b="1" i="1" dirty="0" smtClean="0">
                <a:solidFill>
                  <a:schemeClr val="tx1"/>
                </a:solidFill>
              </a:rPr>
              <a:t>;</a:t>
            </a:r>
            <a:endParaRPr lang="en-US" altLang="zh-CN" sz="2000" b="1" i="1" dirty="0">
              <a:solidFill>
                <a:schemeClr val="tx1"/>
              </a:solidFill>
            </a:endParaRPr>
          </a:p>
          <a:p>
            <a:pPr marL="914400" lvl="1" indent="-457200">
              <a:buAutoNum type="arabicPeriod"/>
            </a:pPr>
            <a:r>
              <a:rPr lang="zh-CN" altLang="en-US" sz="2000" b="1" i="1" dirty="0" smtClean="0">
                <a:solidFill>
                  <a:schemeClr val="tx1"/>
                </a:solidFill>
              </a:rPr>
              <a:t>强化挥发性有机物减排，进一步缓解臭氧污染</a:t>
            </a:r>
            <a:r>
              <a:rPr lang="en-US" altLang="zh-CN" sz="2000" b="1" i="1" dirty="0" smtClean="0">
                <a:solidFill>
                  <a:schemeClr val="tx1"/>
                </a:solidFill>
              </a:rPr>
              <a:t>;</a:t>
            </a:r>
          </a:p>
          <a:p>
            <a:pPr marL="914400" lvl="1" indent="-457200">
              <a:buAutoNum type="arabicPeriod"/>
            </a:pPr>
            <a:r>
              <a:rPr lang="zh-CN" altLang="en-US" sz="2000" b="1" i="1" dirty="0" smtClean="0">
                <a:solidFill>
                  <a:schemeClr val="tx1"/>
                </a:solidFill>
              </a:rPr>
              <a:t>加强本地扬尘源及一次颗粒物排放控制</a:t>
            </a:r>
            <a:r>
              <a:rPr lang="en-US" altLang="zh-CN" sz="2000" b="1" i="1" dirty="0" smtClean="0">
                <a:solidFill>
                  <a:srgbClr val="0000FF"/>
                </a:solidFill>
              </a:rPr>
              <a:t>(</a:t>
            </a:r>
            <a:r>
              <a:rPr lang="zh-CN" altLang="en-US" sz="2000" b="1" i="1" dirty="0" smtClean="0">
                <a:solidFill>
                  <a:srgbClr val="0000FF"/>
                </a:solidFill>
              </a:rPr>
              <a:t>治理成本最低考虑</a:t>
            </a:r>
            <a:r>
              <a:rPr lang="en-US" altLang="zh-CN" sz="2000" b="1" i="1" dirty="0" smtClean="0">
                <a:solidFill>
                  <a:srgbClr val="0000FF"/>
                </a:solidFill>
              </a:rPr>
              <a:t>)</a:t>
            </a:r>
            <a:r>
              <a:rPr lang="en-US" altLang="zh-CN" sz="2000" b="1" i="1" dirty="0" smtClean="0">
                <a:solidFill>
                  <a:schemeClr val="tx1"/>
                </a:solidFill>
              </a:rPr>
              <a:t>;</a:t>
            </a:r>
          </a:p>
          <a:p>
            <a:pPr marL="914400" lvl="1" indent="-457200">
              <a:buFontTx/>
              <a:buAutoNum type="arabicPeriod"/>
            </a:pPr>
            <a:r>
              <a:rPr lang="en-US" altLang="zh-CN" sz="2000" b="1" i="1" dirty="0" smtClean="0">
                <a:solidFill>
                  <a:schemeClr val="tx1"/>
                </a:solidFill>
              </a:rPr>
              <a:t>2015 </a:t>
            </a:r>
            <a:r>
              <a:rPr lang="zh-CN" altLang="en-US" sz="2000" b="1" i="1" dirty="0" smtClean="0">
                <a:solidFill>
                  <a:schemeClr val="tx1"/>
                </a:solidFill>
              </a:rPr>
              <a:t>控制策略经济可行性较高</a:t>
            </a:r>
            <a:r>
              <a:rPr lang="en-US" altLang="zh-CN" sz="2000" b="1" i="1" dirty="0" smtClean="0">
                <a:solidFill>
                  <a:srgbClr val="0000FF"/>
                </a:solidFill>
              </a:rPr>
              <a:t>(</a:t>
            </a:r>
            <a:r>
              <a:rPr lang="zh-CN" altLang="en-US" sz="2000" b="1" i="1" dirty="0" smtClean="0">
                <a:solidFill>
                  <a:srgbClr val="0000FF"/>
                </a:solidFill>
              </a:rPr>
              <a:t>效益</a:t>
            </a:r>
            <a:r>
              <a:rPr lang="en-US" altLang="zh-CN" sz="2000" b="1" i="1" dirty="0" smtClean="0">
                <a:solidFill>
                  <a:srgbClr val="0000FF"/>
                </a:solidFill>
              </a:rPr>
              <a:t>&gt;</a:t>
            </a:r>
            <a:r>
              <a:rPr lang="zh-CN" altLang="en-US" sz="2000" b="1" i="1" dirty="0" smtClean="0">
                <a:solidFill>
                  <a:srgbClr val="0000FF"/>
                </a:solidFill>
              </a:rPr>
              <a:t>成本</a:t>
            </a:r>
            <a:r>
              <a:rPr lang="en-US" altLang="zh-CN" sz="2000" b="1" i="1" dirty="0" smtClean="0">
                <a:solidFill>
                  <a:srgbClr val="0000FF"/>
                </a:solidFill>
              </a:rPr>
              <a:t>)</a:t>
            </a:r>
            <a:r>
              <a:rPr lang="zh-CN" altLang="en-US" sz="2000" b="1" i="1" dirty="0" smtClean="0">
                <a:solidFill>
                  <a:srgbClr val="0000FF"/>
                </a:solidFill>
              </a:rPr>
              <a:t>。</a:t>
            </a:r>
            <a:endParaRPr lang="zh-CN" altLang="en-US" sz="2000" b="1" i="1" dirty="0">
              <a:solidFill>
                <a:srgbClr val="0000FF"/>
              </a:solidFill>
            </a:endParaRPr>
          </a:p>
        </p:txBody>
      </p:sp>
    </p:spTree>
    <p:extLst>
      <p:ext uri="{BB962C8B-B14F-4D97-AF65-F5344CB8AC3E}">
        <p14:creationId xmlns:p14="http://schemas.microsoft.com/office/powerpoint/2010/main" val="67362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barn(inVertical)">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5" grpId="0" animBg="1"/>
      <p:bldP spid="47" grpId="0" animBg="1"/>
      <p:bldP spid="63" grpId="0"/>
      <p:bldP spid="76" grpId="0"/>
      <p:bldP spid="79" grpId="0"/>
      <p:bldP spid="80" grpId="0"/>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676456" y="6381328"/>
            <a:ext cx="370384" cy="365125"/>
          </a:xfrm>
        </p:spPr>
        <p:txBody>
          <a:bodyPr/>
          <a:lstStyle/>
          <a:p>
            <a:fld id="{03A847EA-A0F8-42E4-AF47-D5B896815B88}" type="slidenum">
              <a:rPr lang="zh-CN" altLang="en-US" smtClean="0"/>
              <a:pPr/>
              <a:t>27</a:t>
            </a:fld>
            <a:endParaRPr lang="zh-CN" altLang="en-US" dirty="0"/>
          </a:p>
        </p:txBody>
      </p:sp>
      <p:sp>
        <p:nvSpPr>
          <p:cNvPr id="3" name="标题 2"/>
          <p:cNvSpPr>
            <a:spLocks noGrp="1"/>
          </p:cNvSpPr>
          <p:nvPr>
            <p:ph type="title"/>
          </p:nvPr>
        </p:nvSpPr>
        <p:spPr/>
        <p:txBody>
          <a:bodyPr>
            <a:normAutofit/>
          </a:bodyPr>
          <a:lstStyle/>
          <a:p>
            <a:r>
              <a:rPr lang="zh-CN" altLang="en-US" dirty="0"/>
              <a:t>珠三</a:t>
            </a:r>
            <a:r>
              <a:rPr lang="zh-CN" altLang="en-US" dirty="0" smtClean="0"/>
              <a:t>角大气污染防治工作全国领先</a:t>
            </a:r>
            <a:endParaRPr lang="zh-CN" altLang="en-US" dirty="0"/>
          </a:p>
        </p:txBody>
      </p:sp>
      <p:sp>
        <p:nvSpPr>
          <p:cNvPr id="56" name="矩形 55"/>
          <p:cNvSpPr/>
          <p:nvPr/>
        </p:nvSpPr>
        <p:spPr>
          <a:xfrm>
            <a:off x="0" y="1115452"/>
            <a:ext cx="9156093" cy="369332"/>
          </a:xfrm>
          <a:prstGeom prst="rect">
            <a:avLst/>
          </a:prstGeom>
          <a:solidFill>
            <a:srgbClr val="FFFF99"/>
          </a:solidFill>
        </p:spPr>
        <p:txBody>
          <a:bodyPr wrap="square">
            <a:spAutoFit/>
          </a:bodyPr>
          <a:lstStyle/>
          <a:p>
            <a:pPr algn="ctr"/>
            <a:r>
              <a:rPr lang="zh-CN" altLang="en-US" b="1" i="1" dirty="0" smtClean="0">
                <a:latin typeface="Arial" panose="020B0604020202020204" pitchFamily="34" charset="0"/>
              </a:rPr>
              <a:t>继</a:t>
            </a:r>
            <a:r>
              <a:rPr lang="en-US" altLang="zh-CN" b="1" i="1" dirty="0" smtClean="0">
                <a:latin typeface="Arial" panose="020B0604020202020204" pitchFamily="34" charset="0"/>
              </a:rPr>
              <a:t>PM</a:t>
            </a:r>
            <a:r>
              <a:rPr lang="en-US" altLang="zh-CN" b="1" i="1" baseline="-25000" dirty="0" smtClean="0">
                <a:latin typeface="Arial" panose="020B0604020202020204" pitchFamily="34" charset="0"/>
              </a:rPr>
              <a:t>2.5</a:t>
            </a:r>
            <a:r>
              <a:rPr lang="zh-CN" altLang="en-US" b="1" i="1" dirty="0" smtClean="0">
                <a:latin typeface="Arial" panose="020B0604020202020204" pitchFamily="34" charset="0"/>
              </a:rPr>
              <a:t>之后，珠三角有可能再次在</a:t>
            </a:r>
            <a:r>
              <a:rPr lang="zh-CN" altLang="en-US" b="1" i="1" dirty="0">
                <a:latin typeface="Arial" panose="020B0604020202020204" pitchFamily="34" charset="0"/>
              </a:rPr>
              <a:t>全国率先缓解</a:t>
            </a:r>
            <a:r>
              <a:rPr lang="en-US" altLang="zh-CN" b="1" i="1" dirty="0" smtClean="0">
                <a:latin typeface="Arial" panose="020B0604020202020204" pitchFamily="34" charset="0"/>
              </a:rPr>
              <a:t>O</a:t>
            </a:r>
            <a:r>
              <a:rPr lang="en-US" altLang="zh-CN" b="1" i="1" baseline="-25000" dirty="0" smtClean="0">
                <a:latin typeface="Arial" panose="020B0604020202020204" pitchFamily="34" charset="0"/>
              </a:rPr>
              <a:t>3</a:t>
            </a:r>
            <a:r>
              <a:rPr lang="zh-CN" altLang="en-US" b="1" i="1" dirty="0" smtClean="0">
                <a:latin typeface="Arial" panose="020B0604020202020204" pitchFamily="34" charset="0"/>
              </a:rPr>
              <a:t>污染问题</a:t>
            </a:r>
            <a:endParaRPr lang="zh-CN" altLang="en-US" b="1" i="1" dirty="0">
              <a:solidFill>
                <a:srgbClr val="FF0000"/>
              </a:solidFill>
              <a:latin typeface="Arial" panose="020B0604020202020204" pitchFamily="34" charset="0"/>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55" y="1537000"/>
            <a:ext cx="3619130" cy="2561400"/>
          </a:xfrm>
          <a:prstGeom prst="rect">
            <a:avLst/>
          </a:prstGeom>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8605" r="7482"/>
          <a:stretch/>
        </p:blipFill>
        <p:spPr>
          <a:xfrm>
            <a:off x="5652120" y="1507335"/>
            <a:ext cx="3096344" cy="2611489"/>
          </a:xfrm>
          <a:prstGeom prst="rect">
            <a:avLst/>
          </a:prstGeom>
        </p:spPr>
      </p:pic>
      <p:pic>
        <p:nvPicPr>
          <p:cNvPr id="20" name="Picture 3"/>
          <p:cNvPicPr>
            <a:picLocks noChangeArrowheads="1"/>
          </p:cNvPicPr>
          <p:nvPr/>
        </p:nvPicPr>
        <p:blipFill rotWithShape="1">
          <a:blip r:embed="rId5" cstate="print">
            <a:extLst>
              <a:ext uri="{28A0092B-C50C-407E-A947-70E740481C1C}">
                <a14:useLocalDpi xmlns:a14="http://schemas.microsoft.com/office/drawing/2010/main" val="0"/>
              </a:ext>
            </a:extLst>
          </a:blip>
          <a:srcRect l="1013" t="1999" r="3324" b="2630"/>
          <a:stretch/>
        </p:blipFill>
        <p:spPr bwMode="auto">
          <a:xfrm>
            <a:off x="564531" y="4818480"/>
            <a:ext cx="4079477" cy="19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2"/>
          <p:cNvSpPr txBox="1"/>
          <p:nvPr/>
        </p:nvSpPr>
        <p:spPr>
          <a:xfrm>
            <a:off x="242228" y="4828046"/>
            <a:ext cx="369332" cy="1763058"/>
          </a:xfrm>
          <a:prstGeom prst="rect">
            <a:avLst/>
          </a:prstGeom>
          <a:noFill/>
        </p:spPr>
        <p:txBody>
          <a:bodyPr vert="eaVert" wrap="square" rtlCol="0">
            <a:spAutoFit/>
          </a:bodyPr>
          <a:lstStyle/>
          <a:p>
            <a:pPr algn="ctr"/>
            <a:r>
              <a:rPr lang="zh-CN" altLang="en-US"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年均</a:t>
            </a:r>
            <a:r>
              <a:rPr lang="en-US" altLang="zh-CN" sz="1200" spc="1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PM</a:t>
            </a:r>
            <a:r>
              <a:rPr lang="en-US" altLang="zh-CN" sz="1200" spc="100" baseline="-250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2.5</a:t>
            </a:r>
            <a:r>
              <a:rPr lang="en-US" altLang="zh-CN" sz="1200" spc="1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μ</a:t>
            </a:r>
            <a:r>
              <a:rPr lang="en-US" altLang="zh-CN"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g/m</a:t>
            </a:r>
            <a:r>
              <a:rPr lang="en-US" altLang="zh-CN" sz="1200" spc="100" baseline="300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2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 name="矩形 21"/>
          <p:cNvSpPr/>
          <p:nvPr/>
        </p:nvSpPr>
        <p:spPr>
          <a:xfrm>
            <a:off x="4091046" y="5834096"/>
            <a:ext cx="426249" cy="259200"/>
          </a:xfrm>
          <a:prstGeom prst="rect">
            <a:avLst/>
          </a:prstGeom>
          <a:solidFill>
            <a:srgbClr val="00B050"/>
          </a:solidFill>
          <a:ln>
            <a:noFill/>
          </a:ln>
        </p:spPr>
        <p:txBody>
          <a:bodyPr wrap="none" lIns="0" tIns="0" rIns="0" bIns="36000" anchor="ctr" anchorCtr="0">
            <a:noAutofit/>
          </a:bodyPr>
          <a:lstStyle/>
          <a:p>
            <a:pPr algn="ctr"/>
            <a:r>
              <a:rPr lang="zh-CN" altLang="en-US" sz="11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rPr>
              <a:t>标准</a:t>
            </a:r>
            <a:endParaRPr lang="zh-CN" altLang="en-US" sz="1100" b="1" dirty="0">
              <a:solidFill>
                <a:schemeClr val="bg1"/>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3" name="直接箭头连接符 22"/>
          <p:cNvCxnSpPr/>
          <p:nvPr/>
        </p:nvCxnSpPr>
        <p:spPr>
          <a:xfrm>
            <a:off x="3211415" y="5560687"/>
            <a:ext cx="1288577" cy="244576"/>
          </a:xfrm>
          <a:prstGeom prst="straightConnector1">
            <a:avLst/>
          </a:prstGeom>
          <a:ln w="44450">
            <a:solidFill>
              <a:srgbClr val="008E40"/>
            </a:solidFill>
            <a:prstDash val="sysDot"/>
            <a:tailEnd type="triangle" w="med" len="lg"/>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7584" y="5805264"/>
            <a:ext cx="3744416"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29" t="1998" r="2498" b="2352"/>
          <a:stretch/>
        </p:blipFill>
        <p:spPr bwMode="auto">
          <a:xfrm>
            <a:off x="5557009" y="4673862"/>
            <a:ext cx="3404305" cy="206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4"/>
          <p:cNvSpPr txBox="1"/>
          <p:nvPr/>
        </p:nvSpPr>
        <p:spPr>
          <a:xfrm>
            <a:off x="5148064" y="5033902"/>
            <a:ext cx="369332" cy="1597705"/>
          </a:xfrm>
          <a:prstGeom prst="rect">
            <a:avLst/>
          </a:prstGeom>
          <a:noFill/>
        </p:spPr>
        <p:txBody>
          <a:bodyPr vert="eaVert" wrap="square" rtlCol="0">
            <a:spAutoFit/>
          </a:bodyPr>
          <a:lstStyle/>
          <a:p>
            <a:pPr algn="ctr"/>
            <a:r>
              <a:rPr lang="zh-CN" altLang="en-US" sz="1200" spc="1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年均</a:t>
            </a:r>
            <a:r>
              <a:rPr lang="en-US" altLang="zh-CN" sz="1200" spc="1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200" spc="100" baseline="-250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spc="100" dirty="0" smtClean="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 (</a:t>
            </a:r>
            <a:r>
              <a:rPr lang="el-GR" altLang="zh-CN"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μ</a:t>
            </a:r>
            <a:r>
              <a:rPr lang="en-US" altLang="zh-CN"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g/m</a:t>
            </a:r>
            <a:r>
              <a:rPr lang="en-US" altLang="zh-CN" sz="1200" spc="100" baseline="300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spc="1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200" dirty="0">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4" name="文本框 33"/>
          <p:cNvSpPr txBox="1"/>
          <p:nvPr/>
        </p:nvSpPr>
        <p:spPr>
          <a:xfrm>
            <a:off x="1403648" y="4376137"/>
            <a:ext cx="2299026"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zh-CN" sz="1200" b="1" dirty="0" smtClean="0">
                <a:solidFill>
                  <a:srgbClr val="4F81BD"/>
                </a:solidFill>
              </a:rPr>
              <a:t>2014</a:t>
            </a:r>
            <a:r>
              <a:rPr lang="zh-CN" altLang="en-US" sz="1200" b="1" dirty="0" smtClean="0">
                <a:solidFill>
                  <a:srgbClr val="4F81BD"/>
                </a:solidFill>
              </a:rPr>
              <a:t>年我国年均</a:t>
            </a:r>
            <a:r>
              <a:rPr lang="en-US" altLang="zh-CN" sz="1200" b="1" dirty="0" smtClean="0">
                <a:solidFill>
                  <a:srgbClr val="4F81BD"/>
                </a:solidFill>
              </a:rPr>
              <a:t>PM</a:t>
            </a:r>
            <a:r>
              <a:rPr lang="en-US" altLang="zh-CN" sz="1200" b="1" baseline="-25000" dirty="0" smtClean="0">
                <a:solidFill>
                  <a:srgbClr val="4F81BD"/>
                </a:solidFill>
              </a:rPr>
              <a:t>2.5</a:t>
            </a:r>
            <a:r>
              <a:rPr lang="zh-CN" altLang="en-US" sz="1200" b="1" dirty="0" smtClean="0">
                <a:solidFill>
                  <a:srgbClr val="4F81BD"/>
                </a:solidFill>
              </a:rPr>
              <a:t>浓度分布</a:t>
            </a:r>
            <a:endParaRPr lang="zh-CN" altLang="en-US" sz="1200" b="1" dirty="0">
              <a:solidFill>
                <a:srgbClr val="4F81BD"/>
              </a:solidFill>
            </a:endParaRPr>
          </a:p>
        </p:txBody>
      </p:sp>
      <p:sp>
        <p:nvSpPr>
          <p:cNvPr id="35" name="文本框 34"/>
          <p:cNvSpPr txBox="1"/>
          <p:nvPr/>
        </p:nvSpPr>
        <p:spPr>
          <a:xfrm>
            <a:off x="5868144" y="4376137"/>
            <a:ext cx="2760692"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altLang="zh-CN" sz="1200" b="1" dirty="0" smtClean="0">
                <a:solidFill>
                  <a:srgbClr val="4F81BD"/>
                </a:solidFill>
              </a:rPr>
              <a:t>2014</a:t>
            </a:r>
            <a:r>
              <a:rPr lang="zh-CN" altLang="en-US" sz="1200" b="1" dirty="0" smtClean="0">
                <a:solidFill>
                  <a:srgbClr val="4F81BD"/>
                </a:solidFill>
              </a:rPr>
              <a:t>年我国年均</a:t>
            </a:r>
            <a:r>
              <a:rPr lang="en-US" altLang="zh-CN" sz="1200" b="1" dirty="0" smtClean="0">
                <a:solidFill>
                  <a:srgbClr val="4F81BD"/>
                </a:solidFill>
              </a:rPr>
              <a:t>O</a:t>
            </a:r>
            <a:r>
              <a:rPr lang="en-US" altLang="zh-CN" sz="1200" b="1" baseline="-25000" dirty="0" smtClean="0">
                <a:solidFill>
                  <a:srgbClr val="4F81BD"/>
                </a:solidFill>
              </a:rPr>
              <a:t>3</a:t>
            </a:r>
            <a:r>
              <a:rPr lang="zh-CN" altLang="en-US" sz="1200" b="1" dirty="0" smtClean="0">
                <a:solidFill>
                  <a:srgbClr val="4F81BD"/>
                </a:solidFill>
              </a:rPr>
              <a:t>最大</a:t>
            </a:r>
            <a:r>
              <a:rPr lang="en-US" altLang="zh-CN" sz="1200" b="1" dirty="0" smtClean="0">
                <a:solidFill>
                  <a:srgbClr val="4F81BD"/>
                </a:solidFill>
              </a:rPr>
              <a:t>8</a:t>
            </a:r>
            <a:r>
              <a:rPr lang="zh-CN" altLang="en-US" sz="1200" b="1" dirty="0" smtClean="0">
                <a:solidFill>
                  <a:srgbClr val="4F81BD"/>
                </a:solidFill>
              </a:rPr>
              <a:t>小时浓度分布</a:t>
            </a:r>
            <a:endParaRPr lang="zh-CN" altLang="en-US" sz="1200" b="1" dirty="0">
              <a:solidFill>
                <a:srgbClr val="4F81BD"/>
              </a:solidFill>
            </a:endParaRPr>
          </a:p>
        </p:txBody>
      </p:sp>
      <p:sp>
        <p:nvSpPr>
          <p:cNvPr id="36" name="文本框 35"/>
          <p:cNvSpPr txBox="1"/>
          <p:nvPr/>
        </p:nvSpPr>
        <p:spPr>
          <a:xfrm>
            <a:off x="3995936" y="4119463"/>
            <a:ext cx="1561074"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1200" b="1" dirty="0" smtClean="0">
                <a:solidFill>
                  <a:schemeClr val="tx1"/>
                </a:solidFill>
              </a:rPr>
              <a:t>数据来源：钟</a:t>
            </a:r>
            <a:r>
              <a:rPr lang="zh-CN" altLang="en-US" sz="1200" b="1" dirty="0">
                <a:solidFill>
                  <a:schemeClr val="tx1"/>
                </a:solidFill>
              </a:rPr>
              <a:t>流</a:t>
            </a:r>
            <a:r>
              <a:rPr lang="zh-CN" altLang="en-US" sz="1200" b="1" dirty="0" smtClean="0">
                <a:solidFill>
                  <a:schemeClr val="tx1"/>
                </a:solidFill>
              </a:rPr>
              <a:t>举</a:t>
            </a:r>
            <a:r>
              <a:rPr lang="en-US" altLang="zh-CN" sz="1200" b="1" dirty="0" smtClean="0">
                <a:solidFill>
                  <a:schemeClr val="tx1"/>
                </a:solidFill>
              </a:rPr>
              <a:t/>
            </a:r>
            <a:br>
              <a:rPr lang="en-US" altLang="zh-CN" sz="1200" b="1" dirty="0" smtClean="0">
                <a:solidFill>
                  <a:schemeClr val="tx1"/>
                </a:solidFill>
              </a:rPr>
            </a:br>
            <a:r>
              <a:rPr lang="zh-CN" altLang="en-US" sz="1200" b="1" dirty="0" smtClean="0">
                <a:solidFill>
                  <a:schemeClr val="tx1"/>
                </a:solidFill>
              </a:rPr>
              <a:t>广东省环境监测中心</a:t>
            </a:r>
            <a:endParaRPr lang="zh-CN" altLang="en-US" sz="1200" b="1" dirty="0">
              <a:solidFill>
                <a:schemeClr val="tx1"/>
              </a:solidFill>
            </a:endParaRPr>
          </a:p>
        </p:txBody>
      </p:sp>
      <p:sp>
        <p:nvSpPr>
          <p:cNvPr id="17" name="文本框 16"/>
          <p:cNvSpPr txBox="1"/>
          <p:nvPr/>
        </p:nvSpPr>
        <p:spPr>
          <a:xfrm>
            <a:off x="1595206" y="6134815"/>
            <a:ext cx="1915909"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CN" altLang="en-US" sz="1200" b="1" dirty="0" smtClean="0">
                <a:solidFill>
                  <a:schemeClr val="tx1"/>
                </a:solidFill>
              </a:rPr>
              <a:t>珠三角年均</a:t>
            </a:r>
            <a:r>
              <a:rPr lang="en-US" altLang="zh-CN" sz="1200" b="1" dirty="0" smtClean="0">
                <a:solidFill>
                  <a:schemeClr val="tx1"/>
                </a:solidFill>
              </a:rPr>
              <a:t>PM</a:t>
            </a:r>
            <a:r>
              <a:rPr lang="en-US" altLang="zh-CN" sz="1200" b="1" baseline="-25000" dirty="0" smtClean="0">
                <a:solidFill>
                  <a:schemeClr val="tx1"/>
                </a:solidFill>
              </a:rPr>
              <a:t>2.5</a:t>
            </a:r>
            <a:r>
              <a:rPr lang="zh-CN" altLang="en-US" sz="1200" b="1" dirty="0" smtClean="0">
                <a:solidFill>
                  <a:schemeClr val="tx1"/>
                </a:solidFill>
              </a:rPr>
              <a:t>浓度变化</a:t>
            </a:r>
            <a:endParaRPr lang="zh-CN" altLang="en-US" sz="1200" b="1" dirty="0">
              <a:solidFill>
                <a:schemeClr val="tx1"/>
              </a:solidFill>
            </a:endParaRPr>
          </a:p>
        </p:txBody>
      </p:sp>
      <p:sp>
        <p:nvSpPr>
          <p:cNvPr id="24" name="文本框 23"/>
          <p:cNvSpPr txBox="1"/>
          <p:nvPr/>
        </p:nvSpPr>
        <p:spPr>
          <a:xfrm>
            <a:off x="6337716" y="6242828"/>
            <a:ext cx="1725151"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CN" altLang="en-US" sz="1200" b="1" dirty="0" smtClean="0">
                <a:solidFill>
                  <a:schemeClr val="tx1"/>
                </a:solidFill>
              </a:rPr>
              <a:t>珠三角年均</a:t>
            </a:r>
            <a:r>
              <a:rPr lang="en-US" altLang="zh-CN" sz="1200" b="1" dirty="0" smtClean="0">
                <a:solidFill>
                  <a:schemeClr val="tx1"/>
                </a:solidFill>
              </a:rPr>
              <a:t>O</a:t>
            </a:r>
            <a:r>
              <a:rPr lang="en-US" altLang="zh-CN" sz="1200" b="1" baseline="-25000" dirty="0" smtClean="0">
                <a:solidFill>
                  <a:schemeClr val="tx1"/>
                </a:solidFill>
              </a:rPr>
              <a:t>3</a:t>
            </a:r>
            <a:r>
              <a:rPr lang="zh-CN" altLang="en-US" sz="1200" b="1" dirty="0" smtClean="0">
                <a:solidFill>
                  <a:schemeClr val="tx1"/>
                </a:solidFill>
              </a:rPr>
              <a:t>浓度变化</a:t>
            </a:r>
            <a:endParaRPr lang="zh-CN" altLang="en-US" sz="1200" b="1" dirty="0">
              <a:solidFill>
                <a:schemeClr val="tx1"/>
              </a:solidFill>
            </a:endParaRPr>
          </a:p>
        </p:txBody>
      </p:sp>
    </p:spTree>
    <p:extLst>
      <p:ext uri="{BB962C8B-B14F-4D97-AF65-F5344CB8AC3E}">
        <p14:creationId xmlns:p14="http://schemas.microsoft.com/office/powerpoint/2010/main" val="873554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38120" y="6453336"/>
            <a:ext cx="370384" cy="365125"/>
          </a:xfrm>
        </p:spPr>
        <p:txBody>
          <a:bodyPr/>
          <a:lstStyle/>
          <a:p>
            <a:pPr>
              <a:defRPr/>
            </a:pPr>
            <a:fld id="{AC53F7C6-C36C-4CF7-B90D-6ADE2C5635FF}" type="slidenum">
              <a:rPr lang="zh-CN" altLang="en-US"/>
              <a:pPr>
                <a:defRPr/>
              </a:pPr>
              <a:t>28</a:t>
            </a:fld>
            <a:endParaRPr lang="zh-CN" altLang="en-US" dirty="0"/>
          </a:p>
        </p:txBody>
      </p:sp>
      <p:sp>
        <p:nvSpPr>
          <p:cNvPr id="3" name="标题 2"/>
          <p:cNvSpPr>
            <a:spLocks noGrp="1"/>
          </p:cNvSpPr>
          <p:nvPr>
            <p:ph type="title"/>
          </p:nvPr>
        </p:nvSpPr>
        <p:spPr>
          <a:xfrm>
            <a:off x="457200" y="44450"/>
            <a:ext cx="8229600" cy="1143000"/>
          </a:xfrm>
        </p:spPr>
        <p:txBody>
          <a:bodyPr rtlCol="0">
            <a:normAutofit/>
          </a:bodyPr>
          <a:lstStyle/>
          <a:p>
            <a:pPr>
              <a:defRPr/>
            </a:pPr>
            <a:r>
              <a:rPr lang="en-US" altLang="zh-CN" dirty="0" smtClean="0">
                <a:latin typeface="微软雅黑" panose="020B0503020204020204" pitchFamily="34" charset="-122"/>
                <a:ea typeface="微软雅黑" panose="020B0503020204020204" pitchFamily="34" charset="-122"/>
              </a:rPr>
              <a:t>O</a:t>
            </a:r>
            <a:r>
              <a:rPr lang="en-US" altLang="zh-CN" baseline="-25000"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生成机理复杂 防治难度大</a:t>
            </a:r>
            <a:endParaRPr lang="zh-CN" altLang="en-US" baseline="-25000" dirty="0">
              <a:latin typeface="微软雅黑" panose="020B0503020204020204" pitchFamily="34" charset="-122"/>
              <a:ea typeface="微软雅黑" panose="020B0503020204020204" pitchFamily="34" charset="-122"/>
            </a:endParaRPr>
          </a:p>
        </p:txBody>
      </p:sp>
      <p:sp>
        <p:nvSpPr>
          <p:cNvPr id="45" name="矩形 44"/>
          <p:cNvSpPr/>
          <p:nvPr/>
        </p:nvSpPr>
        <p:spPr>
          <a:xfrm>
            <a:off x="323528" y="1130561"/>
            <a:ext cx="85689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400" b="1" dirty="0" smtClean="0">
                <a:latin typeface="+mn-lt"/>
                <a:ea typeface="楷体" panose="02010609060101010101" pitchFamily="49" charset="-122"/>
                <a:cs typeface="Arial" charset="0"/>
              </a:rPr>
              <a:t>有效的臭氧控制策略需要科学工具精准</a:t>
            </a:r>
            <a:r>
              <a:rPr lang="en-US" altLang="zh-CN" sz="2400" b="1" dirty="0" smtClean="0">
                <a:latin typeface="Times New Roman" panose="02020603050405020304" pitchFamily="18" charset="0"/>
                <a:cs typeface="Times New Roman" panose="02020603050405020304" pitchFamily="18" charset="0"/>
              </a:rPr>
              <a:t>NO</a:t>
            </a:r>
            <a:r>
              <a:rPr lang="en-US" altLang="zh-CN" sz="2400" b="1" baseline="-25000" dirty="0" smtClean="0">
                <a:latin typeface="Times New Roman" panose="02020603050405020304" pitchFamily="18" charset="0"/>
                <a:cs typeface="Times New Roman" panose="02020603050405020304" pitchFamily="18" charset="0"/>
              </a:rPr>
              <a:t>x</a:t>
            </a:r>
            <a:r>
              <a:rPr lang="zh-CN" altLang="en-US" sz="2400" b="1" dirty="0" smtClean="0">
                <a:latin typeface="Times New Roman" panose="02020603050405020304" pitchFamily="18" charset="0"/>
                <a:cs typeface="Times New Roman" panose="02020603050405020304" pitchFamily="18" charset="0"/>
              </a:rPr>
              <a:t>与</a:t>
            </a:r>
            <a:r>
              <a:rPr lang="en-US" altLang="zh-CN" sz="2400" b="1" dirty="0" smtClean="0">
                <a:latin typeface="Times New Roman" panose="02020603050405020304" pitchFamily="18" charset="0"/>
                <a:cs typeface="Times New Roman" panose="02020603050405020304" pitchFamily="18" charset="0"/>
              </a:rPr>
              <a:t>VOCs</a:t>
            </a:r>
            <a:r>
              <a:rPr lang="zh-CN" altLang="en-US" sz="2400" b="1" dirty="0">
                <a:latin typeface="+mn-lt"/>
                <a:ea typeface="楷体" panose="02010609060101010101" pitchFamily="49" charset="-122"/>
                <a:cs typeface="Arial" charset="0"/>
              </a:rPr>
              <a:t>协同减排</a:t>
            </a:r>
          </a:p>
        </p:txBody>
      </p:sp>
      <p:grpSp>
        <p:nvGrpSpPr>
          <p:cNvPr id="72" name="组合 71"/>
          <p:cNvGrpSpPr/>
          <p:nvPr/>
        </p:nvGrpSpPr>
        <p:grpSpPr>
          <a:xfrm>
            <a:off x="117192" y="2060848"/>
            <a:ext cx="4382800" cy="3966535"/>
            <a:chOff x="117192" y="2060848"/>
            <a:chExt cx="4382800" cy="3966535"/>
          </a:xfrm>
        </p:grpSpPr>
        <p:pic>
          <p:nvPicPr>
            <p:cNvPr id="73" name="图片 72"/>
            <p:cNvPicPr>
              <a:picLocks noChangeAspect="1"/>
            </p:cNvPicPr>
            <p:nvPr/>
          </p:nvPicPr>
          <p:blipFill rotWithShape="1">
            <a:blip r:embed="rId3">
              <a:extLst>
                <a:ext uri="{28A0092B-C50C-407E-A947-70E740481C1C}">
                  <a14:useLocalDpi xmlns:a14="http://schemas.microsoft.com/office/drawing/2010/main" val="0"/>
                </a:ext>
              </a:extLst>
            </a:blip>
            <a:srcRect l="7490" t="15545" r="2642" b="7998"/>
            <a:stretch/>
          </p:blipFill>
          <p:spPr>
            <a:xfrm>
              <a:off x="463591" y="2060848"/>
              <a:ext cx="4036401" cy="3741056"/>
            </a:xfrm>
            <a:prstGeom prst="rect">
              <a:avLst/>
            </a:prstGeom>
          </p:spPr>
        </p:pic>
        <p:sp>
          <p:nvSpPr>
            <p:cNvPr id="74" name="TextBox 18"/>
            <p:cNvSpPr txBox="1"/>
            <p:nvPr/>
          </p:nvSpPr>
          <p:spPr>
            <a:xfrm>
              <a:off x="1985463" y="5781162"/>
              <a:ext cx="1296144" cy="246221"/>
            </a:xfrm>
            <a:prstGeom prst="rect">
              <a:avLst/>
            </a:prstGeom>
            <a:noFill/>
          </p:spPr>
          <p:txBody>
            <a:bodyPr wrap="square" rtlCol="0">
              <a:spAutoFit/>
            </a:bodyPr>
            <a:lstStyle/>
            <a:p>
              <a:pPr algn="ctr"/>
              <a:r>
                <a:rPr lang="en-US" altLang="zh-CN" sz="1000" b="1" dirty="0" err="1" smtClean="0">
                  <a:latin typeface="Times New Roman" pitchFamily="18" charset="0"/>
                  <a:cs typeface="Times New Roman" pitchFamily="18" charset="0"/>
                </a:rPr>
                <a:t>NOx</a:t>
              </a:r>
              <a:r>
                <a:rPr lang="zh-CN" altLang="en-US" sz="1000" b="1" dirty="0" smtClean="0">
                  <a:latin typeface="Times New Roman" pitchFamily="18" charset="0"/>
                  <a:cs typeface="Times New Roman" pitchFamily="18" charset="0"/>
                </a:rPr>
                <a:t>排放率</a:t>
              </a:r>
              <a:endParaRPr lang="zh-CN" altLang="en-US" sz="1000" b="1" dirty="0">
                <a:latin typeface="Times New Roman" pitchFamily="18" charset="0"/>
                <a:cs typeface="Times New Roman" pitchFamily="18" charset="0"/>
              </a:endParaRPr>
            </a:p>
          </p:txBody>
        </p:sp>
        <p:sp>
          <p:nvSpPr>
            <p:cNvPr id="75" name="TextBox 19"/>
            <p:cNvSpPr txBox="1"/>
            <p:nvPr/>
          </p:nvSpPr>
          <p:spPr>
            <a:xfrm>
              <a:off x="117192" y="3323527"/>
              <a:ext cx="350352" cy="1139914"/>
            </a:xfrm>
            <a:prstGeom prst="rect">
              <a:avLst/>
            </a:prstGeom>
            <a:noFill/>
          </p:spPr>
          <p:txBody>
            <a:bodyPr vert="wordArtVertRtl" wrap="square" rtlCol="0">
              <a:spAutoFit/>
            </a:bodyPr>
            <a:lstStyle/>
            <a:p>
              <a:pPr algn="ctr"/>
              <a:r>
                <a:rPr lang="en-US" altLang="zh-CN" sz="1000" b="1" dirty="0" smtClean="0">
                  <a:latin typeface="Times New Roman" pitchFamily="18" charset="0"/>
                  <a:cs typeface="Times New Roman" pitchFamily="18" charset="0"/>
                </a:rPr>
                <a:t>VOC</a:t>
              </a:r>
              <a:r>
                <a:rPr lang="zh-CN" altLang="en-US" sz="1000" b="1" dirty="0" smtClean="0">
                  <a:latin typeface="Times New Roman" pitchFamily="18" charset="0"/>
                  <a:cs typeface="Times New Roman" pitchFamily="18" charset="0"/>
                </a:rPr>
                <a:t>排放率</a:t>
              </a:r>
              <a:endParaRPr lang="zh-CN" altLang="en-US" sz="1000" b="1" dirty="0">
                <a:latin typeface="Times New Roman" pitchFamily="18" charset="0"/>
                <a:cs typeface="Times New Roman" pitchFamily="18" charset="0"/>
              </a:endParaRPr>
            </a:p>
          </p:txBody>
        </p:sp>
      </p:grpSp>
      <p:graphicFrame>
        <p:nvGraphicFramePr>
          <p:cNvPr id="76" name="表格 75"/>
          <p:cNvGraphicFramePr>
            <a:graphicFrameLocks noGrp="1"/>
          </p:cNvGraphicFramePr>
          <p:nvPr>
            <p:extLst>
              <p:ext uri="{D42A27DB-BD31-4B8C-83A1-F6EECF244321}">
                <p14:modId xmlns:p14="http://schemas.microsoft.com/office/powerpoint/2010/main" val="2129879252"/>
              </p:ext>
            </p:extLst>
          </p:nvPr>
        </p:nvGraphicFramePr>
        <p:xfrm>
          <a:off x="5292080" y="3140968"/>
          <a:ext cx="3528392" cy="2160240"/>
        </p:xfrm>
        <a:graphic>
          <a:graphicData uri="http://schemas.openxmlformats.org/drawingml/2006/table">
            <a:tbl>
              <a:tblPr firstRow="1" bandRow="1">
                <a:tableStyleId>{BDBED569-4797-4DF1-A0F4-6AAB3CD982D8}</a:tableStyleId>
              </a:tblPr>
              <a:tblGrid>
                <a:gridCol w="1512168"/>
                <a:gridCol w="2016224"/>
              </a:tblGrid>
              <a:tr h="471859">
                <a:tc>
                  <a:txBody>
                    <a:bodyPr/>
                    <a:lstStyle/>
                    <a:p>
                      <a:r>
                        <a:rPr lang="zh-CN" altLang="en-US" dirty="0" smtClean="0"/>
                        <a:t>控制对象</a:t>
                      </a:r>
                      <a:endParaRPr lang="zh-CN" altLang="en-US" dirty="0"/>
                    </a:p>
                  </a:txBody>
                  <a:tcPr anchor="ctr"/>
                </a:tc>
                <a:tc>
                  <a:txBody>
                    <a:bodyPr/>
                    <a:lstStyle/>
                    <a:p>
                      <a:pPr algn="ctr"/>
                      <a:r>
                        <a:rPr lang="zh-CN" altLang="en-US" dirty="0" smtClean="0"/>
                        <a:t>臭氧浓度变化</a:t>
                      </a:r>
                      <a:endParaRPr lang="zh-CN" altLang="en-US" dirty="0"/>
                    </a:p>
                  </a:txBody>
                  <a:tcPr anchor="ctr"/>
                </a:tc>
              </a:tr>
              <a:tr h="824285">
                <a:tc>
                  <a:txBody>
                    <a:bodyPr/>
                    <a:lstStyle/>
                    <a:p>
                      <a:endParaRPr lang="zh-CN" altLang="en-US" dirty="0"/>
                    </a:p>
                  </a:txBody>
                  <a:tcPr/>
                </a:tc>
                <a:tc>
                  <a:txBody>
                    <a:bodyPr/>
                    <a:lstStyle/>
                    <a:p>
                      <a:endParaRPr lang="zh-CN" altLang="en-US" dirty="0"/>
                    </a:p>
                  </a:txBody>
                  <a:tcPr/>
                </a:tc>
              </a:tr>
              <a:tr h="864096">
                <a:tc>
                  <a:txBody>
                    <a:bodyPr/>
                    <a:lstStyle/>
                    <a:p>
                      <a:endParaRPr lang="zh-CN" altLang="en-US"/>
                    </a:p>
                  </a:txBody>
                  <a:tcPr/>
                </a:tc>
                <a:tc>
                  <a:txBody>
                    <a:bodyPr/>
                    <a:lstStyle/>
                    <a:p>
                      <a:endParaRPr lang="zh-CN" altLang="en-US" dirty="0"/>
                    </a:p>
                  </a:txBody>
                  <a:tcPr/>
                </a:tc>
              </a:tr>
            </a:tbl>
          </a:graphicData>
        </a:graphic>
      </p:graphicFrame>
      <p:sp>
        <p:nvSpPr>
          <p:cNvPr id="77" name="矩形 76"/>
          <p:cNvSpPr/>
          <p:nvPr/>
        </p:nvSpPr>
        <p:spPr>
          <a:xfrm>
            <a:off x="5292080" y="1929485"/>
            <a:ext cx="3528392" cy="103970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14000"/>
              </a:lnSpc>
            </a:pPr>
            <a:r>
              <a:rPr lang="zh-CN" altLang="en-US" b="1" dirty="0" smtClean="0">
                <a:latin typeface="Times New Roman" pitchFamily="18" charset="0"/>
                <a:ea typeface="楷体" pitchFamily="49" charset="-122"/>
                <a:cs typeface="Times New Roman" pitchFamily="18" charset="0"/>
              </a:rPr>
              <a:t>在处于</a:t>
            </a:r>
            <a:r>
              <a:rPr lang="en-US" altLang="zh-CN" b="1" dirty="0">
                <a:latin typeface="Times New Roman" pitchFamily="18" charset="0"/>
                <a:ea typeface="楷体" pitchFamily="49" charset="-122"/>
                <a:cs typeface="Times New Roman" pitchFamily="18" charset="0"/>
              </a:rPr>
              <a:t>VOC </a:t>
            </a:r>
            <a:r>
              <a:rPr lang="zh-CN" altLang="en-US" b="1" dirty="0" smtClean="0">
                <a:latin typeface="Times New Roman" pitchFamily="18" charset="0"/>
                <a:ea typeface="楷体" pitchFamily="49" charset="-122"/>
                <a:cs typeface="Times New Roman" pitchFamily="18" charset="0"/>
              </a:rPr>
              <a:t>控制区的城市</a:t>
            </a:r>
            <a:r>
              <a:rPr lang="zh-CN" altLang="en-US" b="1" dirty="0">
                <a:latin typeface="Times New Roman" pitchFamily="18" charset="0"/>
                <a:ea typeface="楷体" pitchFamily="49" charset="-122"/>
                <a:cs typeface="Times New Roman" pitchFamily="18" charset="0"/>
              </a:rPr>
              <a:t>地区，</a:t>
            </a:r>
            <a:r>
              <a:rPr lang="en-US" altLang="zh-CN" b="1" dirty="0">
                <a:latin typeface="Times New Roman" pitchFamily="18" charset="0"/>
                <a:ea typeface="楷体" pitchFamily="49" charset="-122"/>
                <a:cs typeface="Times New Roman" pitchFamily="18" charset="0"/>
              </a:rPr>
              <a:t>NO</a:t>
            </a:r>
            <a:r>
              <a:rPr lang="en-US" altLang="zh-CN" b="1" baseline="-25000" dirty="0">
                <a:latin typeface="Times New Roman" pitchFamily="18" charset="0"/>
                <a:ea typeface="楷体" pitchFamily="49" charset="-122"/>
                <a:cs typeface="Times New Roman" pitchFamily="18" charset="0"/>
              </a:rPr>
              <a:t>x</a:t>
            </a:r>
            <a:r>
              <a:rPr lang="en-US" altLang="zh-CN" b="1" dirty="0">
                <a:latin typeface="Times New Roman" pitchFamily="18" charset="0"/>
                <a:ea typeface="楷体" pitchFamily="49" charset="-122"/>
                <a:cs typeface="Times New Roman" pitchFamily="18" charset="0"/>
              </a:rPr>
              <a:t> </a:t>
            </a:r>
            <a:r>
              <a:rPr lang="zh-CN" altLang="en-US" b="1" dirty="0">
                <a:latin typeface="Times New Roman" pitchFamily="18" charset="0"/>
                <a:ea typeface="楷体" pitchFamily="49" charset="-122"/>
                <a:cs typeface="Times New Roman" pitchFamily="18" charset="0"/>
              </a:rPr>
              <a:t>的控制对臭氧浓度的</a:t>
            </a:r>
            <a:r>
              <a:rPr lang="zh-CN" altLang="en-US" b="1" dirty="0" smtClean="0">
                <a:latin typeface="Times New Roman" pitchFamily="18" charset="0"/>
                <a:ea typeface="楷体" pitchFamily="49" charset="-122"/>
                <a:cs typeface="Times New Roman" pitchFamily="18" charset="0"/>
              </a:rPr>
              <a:t>影响将经历</a:t>
            </a:r>
            <a:r>
              <a:rPr lang="zh-CN" altLang="en-US" b="1" dirty="0">
                <a:latin typeface="Times New Roman" pitchFamily="18" charset="0"/>
                <a:ea typeface="楷体" pitchFamily="49" charset="-122"/>
                <a:cs typeface="Times New Roman" pitchFamily="18" charset="0"/>
              </a:rPr>
              <a:t>先</a:t>
            </a:r>
            <a:r>
              <a:rPr lang="zh-CN" altLang="en-US" b="1" dirty="0" smtClean="0">
                <a:latin typeface="Times New Roman" pitchFamily="18" charset="0"/>
                <a:ea typeface="楷体" pitchFamily="49" charset="-122"/>
                <a:cs typeface="Times New Roman" pitchFamily="18" charset="0"/>
              </a:rPr>
              <a:t>增后减</a:t>
            </a:r>
            <a:r>
              <a:rPr lang="zh-CN" altLang="en-US" b="1" dirty="0">
                <a:latin typeface="Times New Roman" pitchFamily="18" charset="0"/>
                <a:ea typeface="楷体" pitchFamily="49" charset="-122"/>
                <a:cs typeface="Times New Roman" pitchFamily="18" charset="0"/>
              </a:rPr>
              <a:t>的过程。</a:t>
            </a:r>
          </a:p>
        </p:txBody>
      </p:sp>
      <p:sp>
        <p:nvSpPr>
          <p:cNvPr id="78" name="TextBox 35"/>
          <p:cNvSpPr txBox="1"/>
          <p:nvPr/>
        </p:nvSpPr>
        <p:spPr>
          <a:xfrm>
            <a:off x="5419653" y="3828498"/>
            <a:ext cx="968904" cy="461665"/>
          </a:xfrm>
          <a:prstGeom prst="rect">
            <a:avLst/>
          </a:prstGeom>
          <a:noFill/>
        </p:spPr>
        <p:txBody>
          <a:bodyPr wrap="square" rtlCol="0">
            <a:spAutoFit/>
          </a:bodyPr>
          <a:lstStyle/>
          <a:p>
            <a:r>
              <a:rPr lang="en-US" altLang="zh-CN" sz="2400" b="1" dirty="0" smtClean="0"/>
              <a:t>VOCs</a:t>
            </a:r>
            <a:endParaRPr lang="zh-CN" altLang="en-US" sz="2400" b="1" dirty="0"/>
          </a:p>
        </p:txBody>
      </p:sp>
      <p:sp>
        <p:nvSpPr>
          <p:cNvPr id="79" name="形状 78"/>
          <p:cNvSpPr/>
          <p:nvPr/>
        </p:nvSpPr>
        <p:spPr>
          <a:xfrm rot="6018297">
            <a:off x="6043651" y="3796889"/>
            <a:ext cx="689811" cy="453735"/>
          </a:xfrm>
          <a:prstGeom prst="swooshArrow">
            <a:avLst>
              <a:gd name="adj1" fmla="val 25340"/>
              <a:gd name="adj2" fmla="val 47101"/>
            </a:avLst>
          </a:prstGeom>
          <a:ln w="19050"/>
        </p:spPr>
        <p:style>
          <a:lnRef idx="3">
            <a:schemeClr val="lt1"/>
          </a:lnRef>
          <a:fillRef idx="1">
            <a:schemeClr val="accent6"/>
          </a:fillRef>
          <a:effectRef idx="1">
            <a:schemeClr val="accent6"/>
          </a:effectRef>
          <a:fontRef idx="minor">
            <a:schemeClr val="lt1"/>
          </a:fontRef>
        </p:style>
      </p:sp>
      <p:sp>
        <p:nvSpPr>
          <p:cNvPr id="80" name="形状 79"/>
          <p:cNvSpPr/>
          <p:nvPr/>
        </p:nvSpPr>
        <p:spPr>
          <a:xfrm rot="6018297">
            <a:off x="7468512" y="3798083"/>
            <a:ext cx="689811" cy="453735"/>
          </a:xfrm>
          <a:prstGeom prst="swooshArrow">
            <a:avLst>
              <a:gd name="adj1" fmla="val 25340"/>
              <a:gd name="adj2" fmla="val 47101"/>
            </a:avLst>
          </a:prstGeom>
          <a:ln w="19050"/>
        </p:spPr>
        <p:style>
          <a:lnRef idx="3">
            <a:schemeClr val="lt1"/>
          </a:lnRef>
          <a:fillRef idx="1">
            <a:schemeClr val="accent6"/>
          </a:fillRef>
          <a:effectRef idx="1">
            <a:schemeClr val="accent6"/>
          </a:effectRef>
          <a:fontRef idx="minor">
            <a:schemeClr val="lt1"/>
          </a:fontRef>
        </p:style>
      </p:sp>
      <p:sp>
        <p:nvSpPr>
          <p:cNvPr id="81" name="TextBox 38"/>
          <p:cNvSpPr txBox="1"/>
          <p:nvPr/>
        </p:nvSpPr>
        <p:spPr>
          <a:xfrm>
            <a:off x="5562704" y="4653136"/>
            <a:ext cx="756969" cy="461665"/>
          </a:xfrm>
          <a:prstGeom prst="rect">
            <a:avLst/>
          </a:prstGeom>
          <a:noFill/>
        </p:spPr>
        <p:txBody>
          <a:bodyPr wrap="square" rtlCol="0">
            <a:spAutoFit/>
          </a:bodyPr>
          <a:lstStyle/>
          <a:p>
            <a:r>
              <a:rPr lang="en-US" altLang="zh-CN" sz="2400" b="1" dirty="0" smtClean="0"/>
              <a:t>NO</a:t>
            </a:r>
            <a:r>
              <a:rPr lang="en-US" altLang="zh-CN" sz="2400" b="1" baseline="-25000" dirty="0" smtClean="0"/>
              <a:t>x</a:t>
            </a:r>
            <a:endParaRPr lang="zh-CN" altLang="en-US" sz="2400" b="1" baseline="-25000" dirty="0"/>
          </a:p>
        </p:txBody>
      </p:sp>
      <p:sp>
        <p:nvSpPr>
          <p:cNvPr id="82" name="TextBox 40"/>
          <p:cNvSpPr txBox="1"/>
          <p:nvPr/>
        </p:nvSpPr>
        <p:spPr>
          <a:xfrm>
            <a:off x="7205057" y="4592548"/>
            <a:ext cx="519356" cy="420628"/>
          </a:xfrm>
          <a:prstGeom prst="rect">
            <a:avLst/>
          </a:prstGeom>
          <a:noFill/>
        </p:spPr>
        <p:txBody>
          <a:bodyPr wrap="square" rtlCol="0">
            <a:spAutoFit/>
          </a:bodyPr>
          <a:lstStyle/>
          <a:p>
            <a:r>
              <a:rPr lang="zh-CN" altLang="en-US" sz="3200" b="1" baseline="-25000" dirty="0" smtClean="0"/>
              <a:t>先</a:t>
            </a:r>
            <a:endParaRPr lang="zh-CN" altLang="en-US" sz="3200" b="1" baseline="-25000" dirty="0"/>
          </a:p>
        </p:txBody>
      </p:sp>
      <p:sp>
        <p:nvSpPr>
          <p:cNvPr id="83" name="形状 82"/>
          <p:cNvSpPr/>
          <p:nvPr/>
        </p:nvSpPr>
        <p:spPr>
          <a:xfrm rot="6018297">
            <a:off x="8066125" y="4629944"/>
            <a:ext cx="689811" cy="453735"/>
          </a:xfrm>
          <a:prstGeom prst="swooshArrow">
            <a:avLst>
              <a:gd name="adj1" fmla="val 25340"/>
              <a:gd name="adj2" fmla="val 47101"/>
            </a:avLst>
          </a:prstGeom>
          <a:ln w="19050"/>
        </p:spPr>
        <p:style>
          <a:lnRef idx="3">
            <a:schemeClr val="lt1"/>
          </a:lnRef>
          <a:fillRef idx="1">
            <a:schemeClr val="accent2"/>
          </a:fillRef>
          <a:effectRef idx="1">
            <a:schemeClr val="accent2"/>
          </a:effectRef>
          <a:fontRef idx="minor">
            <a:schemeClr val="lt1"/>
          </a:fontRef>
        </p:style>
      </p:sp>
      <p:sp>
        <p:nvSpPr>
          <p:cNvPr id="84" name="形状 83"/>
          <p:cNvSpPr/>
          <p:nvPr/>
        </p:nvSpPr>
        <p:spPr>
          <a:xfrm rot="16200000" flipV="1">
            <a:off x="7334991" y="4663827"/>
            <a:ext cx="689811" cy="416188"/>
          </a:xfrm>
          <a:prstGeom prst="swooshArrow">
            <a:avLst>
              <a:gd name="adj1" fmla="val 25340"/>
              <a:gd name="adj2" fmla="val 47101"/>
            </a:avLst>
          </a:prstGeom>
          <a:ln w="19050"/>
        </p:spPr>
        <p:style>
          <a:lnRef idx="3">
            <a:schemeClr val="lt1"/>
          </a:lnRef>
          <a:fillRef idx="1">
            <a:schemeClr val="accent2"/>
          </a:fillRef>
          <a:effectRef idx="1">
            <a:schemeClr val="accent2"/>
          </a:effectRef>
          <a:fontRef idx="minor">
            <a:schemeClr val="lt1"/>
          </a:fontRef>
        </p:style>
      </p:sp>
      <p:sp>
        <p:nvSpPr>
          <p:cNvPr id="85" name="TextBox 43"/>
          <p:cNvSpPr txBox="1"/>
          <p:nvPr/>
        </p:nvSpPr>
        <p:spPr>
          <a:xfrm>
            <a:off x="7876813" y="4592548"/>
            <a:ext cx="519356" cy="420628"/>
          </a:xfrm>
          <a:prstGeom prst="rect">
            <a:avLst/>
          </a:prstGeom>
          <a:noFill/>
        </p:spPr>
        <p:txBody>
          <a:bodyPr wrap="square" rtlCol="0">
            <a:spAutoFit/>
          </a:bodyPr>
          <a:lstStyle>
            <a:defPPr>
              <a:defRPr lang="zh-CN"/>
            </a:defPPr>
            <a:lvl1pPr>
              <a:defRPr sz="3200" b="1" baseline="-25000"/>
            </a:lvl1pPr>
          </a:lstStyle>
          <a:p>
            <a:r>
              <a:rPr lang="zh-CN" altLang="en-US" dirty="0"/>
              <a:t>后</a:t>
            </a:r>
          </a:p>
        </p:txBody>
      </p:sp>
      <p:sp>
        <p:nvSpPr>
          <p:cNvPr id="86" name="矩形 85"/>
          <p:cNvSpPr/>
          <p:nvPr/>
        </p:nvSpPr>
        <p:spPr>
          <a:xfrm>
            <a:off x="251520" y="5919663"/>
            <a:ext cx="4680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400" b="1" dirty="0" smtClean="0">
                <a:latin typeface="Times New Roman" pitchFamily="18" charset="0"/>
                <a:ea typeface="楷体" panose="02010609060101010101" pitchFamily="49" charset="-122"/>
                <a:cs typeface="Times New Roman" pitchFamily="18" charset="0"/>
              </a:rPr>
              <a:t>臭氧对东莞本地全部</a:t>
            </a:r>
            <a:r>
              <a:rPr lang="en-US" altLang="zh-CN" sz="1400" b="1" dirty="0" err="1" smtClean="0">
                <a:latin typeface="Times New Roman" pitchFamily="18" charset="0"/>
                <a:ea typeface="楷体" panose="02010609060101010101" pitchFamily="49" charset="-122"/>
                <a:cs typeface="Times New Roman" pitchFamily="18" charset="0"/>
              </a:rPr>
              <a:t>NOx</a:t>
            </a:r>
            <a:r>
              <a:rPr lang="zh-CN" altLang="en-US" sz="1400" b="1" dirty="0" smtClean="0">
                <a:latin typeface="Times New Roman" pitchFamily="18" charset="0"/>
                <a:ea typeface="楷体" panose="02010609060101010101" pitchFamily="49" charset="-122"/>
                <a:cs typeface="Times New Roman" pitchFamily="18" charset="0"/>
              </a:rPr>
              <a:t>与</a:t>
            </a:r>
            <a:r>
              <a:rPr lang="en-US" altLang="zh-CN" sz="1400" b="1" dirty="0" smtClean="0">
                <a:latin typeface="Times New Roman" pitchFamily="18" charset="0"/>
                <a:ea typeface="楷体" panose="02010609060101010101" pitchFamily="49" charset="-122"/>
                <a:cs typeface="Times New Roman" pitchFamily="18" charset="0"/>
              </a:rPr>
              <a:t>VOC</a:t>
            </a:r>
            <a:r>
              <a:rPr lang="zh-CN" altLang="en-US" sz="1400" b="1" dirty="0" smtClean="0">
                <a:latin typeface="Times New Roman" pitchFamily="18" charset="0"/>
                <a:ea typeface="楷体" panose="02010609060101010101" pitchFamily="49" charset="-122"/>
                <a:cs typeface="Times New Roman" pitchFamily="18" charset="0"/>
              </a:rPr>
              <a:t>排放的响应（</a:t>
            </a:r>
            <a:r>
              <a:rPr lang="en-US" altLang="zh-CN" sz="1400" b="1" dirty="0">
                <a:latin typeface="Times New Roman" pitchFamily="18" charset="0"/>
                <a:ea typeface="楷体" panose="02010609060101010101" pitchFamily="49" charset="-122"/>
                <a:cs typeface="Times New Roman" pitchFamily="18" charset="0"/>
              </a:rPr>
              <a:t> RSM-VAT </a:t>
            </a:r>
            <a:r>
              <a:rPr lang="zh-CN" altLang="en-US" sz="1400" b="1" dirty="0" smtClean="0">
                <a:latin typeface="Times New Roman" pitchFamily="18" charset="0"/>
                <a:ea typeface="楷体" panose="02010609060101010101" pitchFamily="49" charset="-122"/>
                <a:cs typeface="Times New Roman" pitchFamily="18" charset="0"/>
              </a:rPr>
              <a:t>）</a:t>
            </a:r>
            <a:endParaRPr lang="zh-CN" altLang="en-US" sz="1400" b="1" dirty="0">
              <a:latin typeface="Times New Roman" pitchFamily="18" charset="0"/>
              <a:ea typeface="楷体" panose="02010609060101010101" pitchFamily="49" charset="-122"/>
              <a:cs typeface="Times New Roman" pitchFamily="18" charset="0"/>
            </a:endParaRPr>
          </a:p>
        </p:txBody>
      </p:sp>
      <p:sp>
        <p:nvSpPr>
          <p:cNvPr id="87" name="形状 86"/>
          <p:cNvSpPr/>
          <p:nvPr/>
        </p:nvSpPr>
        <p:spPr>
          <a:xfrm rot="6018297">
            <a:off x="6022323" y="4728090"/>
            <a:ext cx="840179" cy="316917"/>
          </a:xfrm>
          <a:prstGeom prst="swooshArrow">
            <a:avLst>
              <a:gd name="adj1" fmla="val 25340"/>
              <a:gd name="adj2" fmla="val 47101"/>
            </a:avLst>
          </a:prstGeom>
          <a:ln w="19050"/>
        </p:spPr>
        <p:style>
          <a:lnRef idx="3">
            <a:schemeClr val="lt1"/>
          </a:lnRef>
          <a:fillRef idx="1">
            <a:schemeClr val="accent6"/>
          </a:fillRef>
          <a:effectRef idx="1">
            <a:schemeClr val="accent6"/>
          </a:effectRef>
          <a:fontRef idx="minor">
            <a:schemeClr val="lt1"/>
          </a:fontRef>
        </p:style>
      </p:sp>
      <p:sp>
        <p:nvSpPr>
          <p:cNvPr id="88" name="矩形 87"/>
          <p:cNvSpPr/>
          <p:nvPr/>
        </p:nvSpPr>
        <p:spPr>
          <a:xfrm>
            <a:off x="3779912" y="1599183"/>
            <a:ext cx="1360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1400" b="1" dirty="0" smtClean="0">
                <a:latin typeface="Times New Roman" pitchFamily="18" charset="0"/>
                <a:ea typeface="楷体" panose="02010609060101010101" pitchFamily="49" charset="-122"/>
                <a:cs typeface="Times New Roman" pitchFamily="18" charset="0"/>
              </a:rPr>
              <a:t>O</a:t>
            </a:r>
            <a:r>
              <a:rPr lang="en-US" altLang="zh-CN" sz="1400" b="1" baseline="-25000" dirty="0" smtClean="0">
                <a:latin typeface="Times New Roman" pitchFamily="18" charset="0"/>
                <a:ea typeface="楷体" panose="02010609060101010101" pitchFamily="49" charset="-122"/>
                <a:cs typeface="Times New Roman" pitchFamily="18" charset="0"/>
              </a:rPr>
              <a:t>3</a:t>
            </a:r>
            <a:r>
              <a:rPr lang="zh-CN" altLang="en-US" sz="1400" b="1" dirty="0" smtClean="0">
                <a:latin typeface="Times New Roman" pitchFamily="18" charset="0"/>
                <a:ea typeface="楷体" panose="02010609060101010101" pitchFamily="49" charset="-122"/>
                <a:cs typeface="Times New Roman" pitchFamily="18" charset="0"/>
              </a:rPr>
              <a:t>浓度</a:t>
            </a:r>
            <a:r>
              <a:rPr lang="en-US" altLang="zh-CN" sz="1400" b="1" dirty="0" smtClean="0">
                <a:latin typeface="Times New Roman" pitchFamily="18" charset="0"/>
                <a:ea typeface="楷体" panose="02010609060101010101" pitchFamily="49" charset="-122"/>
                <a:cs typeface="Times New Roman" pitchFamily="18" charset="0"/>
              </a:rPr>
              <a:t>(</a:t>
            </a:r>
            <a:r>
              <a:rPr lang="en-US" altLang="zh-CN" sz="1400" b="1" dirty="0" err="1" smtClean="0">
                <a:latin typeface="Times New Roman" pitchFamily="18" charset="0"/>
                <a:ea typeface="楷体" panose="02010609060101010101" pitchFamily="49" charset="-122"/>
                <a:cs typeface="Times New Roman" pitchFamily="18" charset="0"/>
              </a:rPr>
              <a:t>ug</a:t>
            </a:r>
            <a:r>
              <a:rPr lang="en-US" altLang="zh-CN" sz="1400" b="1" dirty="0" smtClean="0">
                <a:latin typeface="Times New Roman" pitchFamily="18" charset="0"/>
                <a:ea typeface="楷体" panose="02010609060101010101" pitchFamily="49" charset="-122"/>
                <a:cs typeface="Times New Roman" pitchFamily="18" charset="0"/>
              </a:rPr>
              <a:t>/m</a:t>
            </a:r>
            <a:r>
              <a:rPr lang="en-US" altLang="zh-CN" sz="1400" b="1" baseline="30000" dirty="0" smtClean="0">
                <a:latin typeface="Times New Roman" pitchFamily="18" charset="0"/>
                <a:ea typeface="楷体" panose="02010609060101010101" pitchFamily="49" charset="-122"/>
                <a:cs typeface="Times New Roman" pitchFamily="18" charset="0"/>
              </a:rPr>
              <a:t>3</a:t>
            </a:r>
            <a:r>
              <a:rPr lang="en-US" altLang="zh-CN" sz="1400" b="1" dirty="0" smtClean="0">
                <a:latin typeface="Times New Roman" pitchFamily="18" charset="0"/>
                <a:ea typeface="楷体" panose="02010609060101010101" pitchFamily="49" charset="-122"/>
                <a:cs typeface="Times New Roman" pitchFamily="18" charset="0"/>
              </a:rPr>
              <a:t>)</a:t>
            </a:r>
            <a:endParaRPr lang="zh-CN" altLang="en-US" sz="1400" b="1" dirty="0">
              <a:latin typeface="Times New Roman" pitchFamily="18" charset="0"/>
              <a:ea typeface="楷体" panose="02010609060101010101" pitchFamily="49" charset="-122"/>
              <a:cs typeface="Times New Roman" pitchFamily="18" charset="0"/>
            </a:endParaRPr>
          </a:p>
        </p:txBody>
      </p:sp>
      <p:pic>
        <p:nvPicPr>
          <p:cNvPr id="89" name="图片 88"/>
          <p:cNvPicPr>
            <a:picLocks noChangeAspect="1"/>
          </p:cNvPicPr>
          <p:nvPr/>
        </p:nvPicPr>
        <p:blipFill rotWithShape="1">
          <a:blip r:embed="rId3">
            <a:extLst>
              <a:ext uri="{28A0092B-C50C-407E-A947-70E740481C1C}">
                <a14:useLocalDpi xmlns:a14="http://schemas.microsoft.com/office/drawing/2010/main" val="0"/>
              </a:ext>
            </a:extLst>
          </a:blip>
          <a:srcRect l="17316" t="5046" r="5528" b="84693"/>
          <a:stretch/>
        </p:blipFill>
        <p:spPr>
          <a:xfrm>
            <a:off x="910144" y="1628800"/>
            <a:ext cx="2941776" cy="426223"/>
          </a:xfrm>
          <a:prstGeom prst="rect">
            <a:avLst/>
          </a:prstGeom>
        </p:spPr>
      </p:pic>
      <p:cxnSp>
        <p:nvCxnSpPr>
          <p:cNvPr id="90" name="直接连接符 89"/>
          <p:cNvCxnSpPr/>
          <p:nvPr/>
        </p:nvCxnSpPr>
        <p:spPr>
          <a:xfrm>
            <a:off x="971600" y="3309362"/>
            <a:ext cx="331236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flipH="1">
            <a:off x="1770930" y="2564904"/>
            <a:ext cx="1072878" cy="2301323"/>
          </a:xfrm>
          <a:prstGeom prst="straightConnector1">
            <a:avLst/>
          </a:prstGeom>
          <a:ln w="19050">
            <a:solidFill>
              <a:srgbClr val="00B0F0"/>
            </a:solidFill>
            <a:tailEnd type="arrow"/>
          </a:ln>
        </p:spPr>
        <p:style>
          <a:lnRef idx="1">
            <a:schemeClr val="accent5"/>
          </a:lnRef>
          <a:fillRef idx="0">
            <a:schemeClr val="accent5"/>
          </a:fillRef>
          <a:effectRef idx="0">
            <a:schemeClr val="accent5"/>
          </a:effectRef>
          <a:fontRef idx="minor">
            <a:schemeClr val="tx1"/>
          </a:fontRef>
        </p:style>
      </p:cxnSp>
      <p:cxnSp>
        <p:nvCxnSpPr>
          <p:cNvPr id="92" name="直接箭头连接符 91"/>
          <p:cNvCxnSpPr/>
          <p:nvPr/>
        </p:nvCxnSpPr>
        <p:spPr>
          <a:xfrm>
            <a:off x="2498677" y="3309360"/>
            <a:ext cx="0" cy="226571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2403023" y="5378926"/>
            <a:ext cx="191308" cy="311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a:off x="5278439" y="5406645"/>
            <a:ext cx="3614040" cy="11660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just">
              <a:buAutoNum type="arabicPeriod"/>
            </a:pPr>
            <a:r>
              <a:rPr lang="zh-CN" altLang="en-US" sz="1600" b="1" dirty="0">
                <a:latin typeface="Times New Roman" pitchFamily="18" charset="0"/>
                <a:ea typeface="楷体" pitchFamily="49" charset="-122"/>
                <a:cs typeface="Times New Roman" pitchFamily="18" charset="0"/>
              </a:rPr>
              <a:t>东莞</a:t>
            </a:r>
            <a:r>
              <a:rPr lang="zh-CN" altLang="en-US" sz="1600" b="1" dirty="0" smtClean="0">
                <a:latin typeface="Times New Roman" pitchFamily="18" charset="0"/>
                <a:ea typeface="楷体" pitchFamily="49" charset="-122"/>
                <a:cs typeface="Times New Roman" pitchFamily="18" charset="0"/>
              </a:rPr>
              <a:t>地区</a:t>
            </a:r>
            <a:r>
              <a:rPr lang="zh-CN" altLang="en-US" sz="1600" b="1" dirty="0">
                <a:latin typeface="Times New Roman" pitchFamily="18" charset="0"/>
                <a:ea typeface="楷体" pitchFamily="49" charset="-122"/>
                <a:cs typeface="Times New Roman" pitchFamily="18" charset="0"/>
              </a:rPr>
              <a:t>秋季（高浓度时期）臭氧控制的有效</a:t>
            </a:r>
            <a:r>
              <a:rPr lang="zh-CN" altLang="en-US" sz="1600" b="1" dirty="0" smtClean="0">
                <a:latin typeface="Times New Roman" pitchFamily="18" charset="0"/>
                <a:ea typeface="楷体" pitchFamily="49" charset="-122"/>
                <a:cs typeface="Times New Roman" pitchFamily="18" charset="0"/>
              </a:rPr>
              <a:t>途径可能为</a:t>
            </a:r>
            <a:r>
              <a:rPr lang="en-US" altLang="zh-CN" sz="1600" b="1" dirty="0" smtClean="0">
                <a:latin typeface="Times New Roman" pitchFamily="18" charset="0"/>
                <a:ea typeface="楷体" pitchFamily="49" charset="-122"/>
                <a:cs typeface="Times New Roman" pitchFamily="18" charset="0"/>
              </a:rPr>
              <a:t>VOCs</a:t>
            </a:r>
            <a:r>
              <a:rPr lang="zh-CN" altLang="en-US" sz="1600" b="1" dirty="0" smtClean="0">
                <a:latin typeface="Times New Roman" pitchFamily="18" charset="0"/>
                <a:ea typeface="楷体" pitchFamily="49" charset="-122"/>
                <a:cs typeface="Times New Roman" pitchFamily="18" charset="0"/>
              </a:rPr>
              <a:t>控制；</a:t>
            </a:r>
            <a:endParaRPr lang="en-US" altLang="zh-CN" sz="1600" b="1" dirty="0" smtClean="0">
              <a:latin typeface="Times New Roman" pitchFamily="18" charset="0"/>
              <a:ea typeface="楷体" pitchFamily="49" charset="-122"/>
              <a:cs typeface="Times New Roman" pitchFamily="18" charset="0"/>
            </a:endParaRPr>
          </a:p>
          <a:p>
            <a:pPr marL="457200" indent="-457200" algn="just">
              <a:buAutoNum type="arabicPeriod"/>
            </a:pPr>
            <a:r>
              <a:rPr lang="en-US" altLang="zh-CN" sz="1600" b="1" dirty="0" smtClean="0">
                <a:latin typeface="Times New Roman" pitchFamily="18" charset="0"/>
                <a:ea typeface="楷体" pitchFamily="49" charset="-122"/>
                <a:cs typeface="Times New Roman" pitchFamily="18" charset="0"/>
              </a:rPr>
              <a:t>NO</a:t>
            </a:r>
            <a:r>
              <a:rPr lang="en-US" altLang="zh-CN" sz="1600" b="1" baseline="-25000" dirty="0" smtClean="0">
                <a:latin typeface="Times New Roman" pitchFamily="18" charset="0"/>
                <a:ea typeface="楷体" pitchFamily="49" charset="-122"/>
                <a:cs typeface="Times New Roman" pitchFamily="18" charset="0"/>
              </a:rPr>
              <a:t>x</a:t>
            </a:r>
            <a:r>
              <a:rPr lang="zh-CN" altLang="en-US" sz="1600" b="1" dirty="0" smtClean="0">
                <a:latin typeface="Times New Roman" pitchFamily="18" charset="0"/>
                <a:ea typeface="楷体" pitchFamily="49" charset="-122"/>
                <a:cs typeface="Times New Roman" pitchFamily="18" charset="0"/>
              </a:rPr>
              <a:t>需与</a:t>
            </a:r>
            <a:r>
              <a:rPr lang="en-US" altLang="zh-CN" sz="1600" b="1" dirty="0" smtClean="0">
                <a:latin typeface="Times New Roman" pitchFamily="18" charset="0"/>
                <a:ea typeface="楷体" pitchFamily="49" charset="-122"/>
                <a:cs typeface="Times New Roman" pitchFamily="18" charset="0"/>
              </a:rPr>
              <a:t>VOCs</a:t>
            </a:r>
            <a:r>
              <a:rPr lang="zh-CN" altLang="en-US" sz="1600" b="1" dirty="0" smtClean="0">
                <a:latin typeface="Times New Roman" pitchFamily="18" charset="0"/>
                <a:ea typeface="楷体" pitchFamily="49" charset="-122"/>
                <a:cs typeface="Times New Roman" pitchFamily="18" charset="0"/>
              </a:rPr>
              <a:t>协同控制，否则控制效果可能将适得其反。</a:t>
            </a:r>
            <a:endParaRPr lang="zh-CN" altLang="en-US" sz="1600" b="1" dirty="0">
              <a:latin typeface="Times New Roman" pitchFamily="18" charset="0"/>
              <a:ea typeface="楷体" pitchFamily="49" charset="-122"/>
              <a:cs typeface="Times New Roman" pitchFamily="18" charset="0"/>
            </a:endParaRPr>
          </a:p>
        </p:txBody>
      </p:sp>
    </p:spTree>
    <p:extLst>
      <p:ext uri="{BB962C8B-B14F-4D97-AF65-F5344CB8AC3E}">
        <p14:creationId xmlns:p14="http://schemas.microsoft.com/office/powerpoint/2010/main" val="4688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up)">
                                      <p:cBhvr>
                                        <p:cTn id="18" dur="500"/>
                                        <p:tgtEl>
                                          <p:spTgt spid="79"/>
                                        </p:tgtEl>
                                      </p:cBhvr>
                                    </p:animEffect>
                                  </p:childTnLst>
                                </p:cTn>
                              </p:par>
                            </p:childTnLst>
                          </p:cTn>
                        </p:par>
                        <p:par>
                          <p:cTn id="19" fill="hold">
                            <p:stCondLst>
                              <p:cond delay="500"/>
                            </p:stCondLst>
                            <p:childTnLst>
                              <p:par>
                                <p:cTn id="20" presetID="22" presetClass="entr" presetSubtype="1" fill="hold" nodeType="afterEffect">
                                  <p:stCondLst>
                                    <p:cond delay="50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1500"/>
                            </p:stCondLst>
                            <p:childTnLst>
                              <p:par>
                                <p:cTn id="24" presetID="1" presetClass="entr" presetSubtype="0" fill="hold" grpId="0" nodeType="afterEffect">
                                  <p:stCondLst>
                                    <p:cond delay="500"/>
                                  </p:stCondLst>
                                  <p:childTnLst>
                                    <p:set>
                                      <p:cBhvr>
                                        <p:cTn id="25" dur="1" fill="hold">
                                          <p:stCondLst>
                                            <p:cond delay="0"/>
                                          </p:stCondLst>
                                        </p:cTn>
                                        <p:tgtEl>
                                          <p:spTgt spid="82"/>
                                        </p:tgtEl>
                                        <p:attrNameLst>
                                          <p:attrName>style.visibility</p:attrName>
                                        </p:attrNameLst>
                                      </p:cBhvr>
                                      <p:to>
                                        <p:strVal val="visible"/>
                                      </p:to>
                                    </p:se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down)">
                                      <p:cBhvr>
                                        <p:cTn id="29" dur="500"/>
                                        <p:tgtEl>
                                          <p:spTgt spid="84"/>
                                        </p:tgtEl>
                                      </p:cBhvr>
                                    </p:animEffec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wipe(up)">
                                      <p:cBhvr>
                                        <p:cTn id="40" dur="500"/>
                                        <p:tgtEl>
                                          <p:spTgt spid="8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2" grpId="0"/>
      <p:bldP spid="85" grpId="0"/>
      <p:bldP spid="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38120" y="6453336"/>
            <a:ext cx="370384" cy="365125"/>
          </a:xfrm>
        </p:spPr>
        <p:txBody>
          <a:bodyPr/>
          <a:lstStyle/>
          <a:p>
            <a:pPr>
              <a:defRPr/>
            </a:pPr>
            <a:fld id="{DBAB5A8B-59B8-4A53-BCED-D4CFA3DFF5D0}" type="slidenum">
              <a:rPr lang="zh-CN" altLang="en-US"/>
              <a:pPr>
                <a:defRPr/>
              </a:pPr>
              <a:t>29</a:t>
            </a:fld>
            <a:endParaRPr lang="zh-CN" altLang="en-US" dirty="0"/>
          </a:p>
        </p:txBody>
      </p:sp>
      <p:sp>
        <p:nvSpPr>
          <p:cNvPr id="3" name="标题 2"/>
          <p:cNvSpPr>
            <a:spLocks noGrp="1"/>
          </p:cNvSpPr>
          <p:nvPr>
            <p:ph type="title"/>
          </p:nvPr>
        </p:nvSpPr>
        <p:spPr>
          <a:xfrm>
            <a:off x="457200" y="44450"/>
            <a:ext cx="8229600" cy="1143000"/>
          </a:xfrm>
        </p:spPr>
        <p:txBody>
          <a:bodyPr rtlCol="0">
            <a:normAutofit/>
          </a:bodyPr>
          <a:lstStyle/>
          <a:p>
            <a:pPr>
              <a:defRPr/>
            </a:pPr>
            <a:r>
              <a:rPr lang="zh-CN" altLang="en-US" dirty="0">
                <a:latin typeface="微软雅黑" panose="020B0503020204020204" pitchFamily="34" charset="-122"/>
                <a:ea typeface="微软雅黑" panose="020B0503020204020204" pitchFamily="34" charset="-122"/>
              </a:rPr>
              <a:t>精准管理促进环境经济</a:t>
            </a:r>
            <a:r>
              <a:rPr lang="zh-CN" altLang="en-US" dirty="0" smtClean="0">
                <a:latin typeface="微软雅黑" panose="020B0503020204020204" pitchFamily="34" charset="-122"/>
                <a:ea typeface="微软雅黑" panose="020B0503020204020204" pitchFamily="34" charset="-122"/>
              </a:rPr>
              <a:t>可持续发展</a:t>
            </a:r>
            <a:endParaRPr lang="zh-CN" altLang="en-US" dirty="0">
              <a:latin typeface="微软雅黑" panose="020B0503020204020204" pitchFamily="34" charset="-122"/>
              <a:ea typeface="微软雅黑" panose="020B0503020204020204" pitchFamily="34" charset="-122"/>
            </a:endParaRPr>
          </a:p>
        </p:txBody>
      </p:sp>
      <p:sp>
        <p:nvSpPr>
          <p:cNvPr id="4" name="燕尾形 3"/>
          <p:cNvSpPr/>
          <p:nvPr/>
        </p:nvSpPr>
        <p:spPr>
          <a:xfrm>
            <a:off x="395288" y="1607674"/>
            <a:ext cx="7013575" cy="835200"/>
          </a:xfrm>
          <a:prstGeom prst="chevron">
            <a:avLst/>
          </a:prstGeom>
          <a:ln/>
        </p:spPr>
        <p:style>
          <a:lnRef idx="1">
            <a:schemeClr val="accent5"/>
          </a:lnRef>
          <a:fillRef idx="2">
            <a:schemeClr val="accent5"/>
          </a:fillRef>
          <a:effectRef idx="1">
            <a:schemeClr val="accent5"/>
          </a:effectRef>
          <a:fontRef idx="minor">
            <a:schemeClr val="dk1"/>
          </a:fontRef>
        </p:style>
        <p:txBody>
          <a:bodyPr anchor="ctr"/>
          <a:lstStyle/>
          <a:p>
            <a:pPr marL="342900" indent="-342900" fontAlgn="auto">
              <a:spcBef>
                <a:spcPts val="0"/>
              </a:spcBef>
              <a:spcAft>
                <a:spcPts val="0"/>
              </a:spcAft>
              <a:buFont typeface="Wingdings" pitchFamily="2" charset="2"/>
              <a:buChar char="Ø"/>
              <a:defRPr/>
            </a:pPr>
            <a:r>
              <a:rPr lang="zh-CN" altLang="en-US" b="1" dirty="0" smtClean="0">
                <a:solidFill>
                  <a:schemeClr val="tx1"/>
                </a:solidFill>
                <a:latin typeface="微软雅黑" pitchFamily="34" charset="-122"/>
                <a:ea typeface="微软雅黑" pitchFamily="34" charset="-122"/>
              </a:rPr>
              <a:t>环保部门、科研单位的责任和义务是在保护、改善环境的同时，服务于经济的可持续、健康发展</a:t>
            </a:r>
            <a:endParaRPr lang="zh-CN" altLang="en-US" b="1" dirty="0">
              <a:solidFill>
                <a:schemeClr val="tx1"/>
              </a:solidFill>
              <a:latin typeface="微软雅黑" pitchFamily="34" charset="-122"/>
              <a:ea typeface="微软雅黑" pitchFamily="34" charset="-122"/>
            </a:endParaRPr>
          </a:p>
        </p:txBody>
      </p:sp>
      <p:sp>
        <p:nvSpPr>
          <p:cNvPr id="5" name="燕尾形 4"/>
          <p:cNvSpPr/>
          <p:nvPr/>
        </p:nvSpPr>
        <p:spPr>
          <a:xfrm>
            <a:off x="1806575" y="2824879"/>
            <a:ext cx="7013575" cy="835200"/>
          </a:xfrm>
          <a:prstGeom prst="chevron">
            <a:avLst/>
          </a:prstGeom>
          <a:ln/>
        </p:spPr>
        <p:style>
          <a:lnRef idx="1">
            <a:schemeClr val="accent4"/>
          </a:lnRef>
          <a:fillRef idx="2">
            <a:schemeClr val="accent4"/>
          </a:fillRef>
          <a:effectRef idx="1">
            <a:schemeClr val="accent4"/>
          </a:effectRef>
          <a:fontRef idx="minor">
            <a:schemeClr val="dk1"/>
          </a:fontRef>
        </p:style>
        <p:txBody>
          <a:bodyPr anchor="ctr"/>
          <a:lstStyle/>
          <a:p>
            <a:pPr marL="342900" indent="-342900" fontAlgn="auto">
              <a:spcBef>
                <a:spcPts val="0"/>
              </a:spcBef>
              <a:spcAft>
                <a:spcPts val="0"/>
              </a:spcAft>
              <a:buFont typeface="Wingdings" pitchFamily="2" charset="2"/>
              <a:buChar char="Ø"/>
              <a:defRPr/>
            </a:pPr>
            <a:r>
              <a:rPr lang="zh-CN" altLang="en-US" b="1" dirty="0" smtClean="0">
                <a:solidFill>
                  <a:schemeClr val="tx1"/>
                </a:solidFill>
                <a:latin typeface="微软雅黑" pitchFamily="34" charset="-122"/>
                <a:ea typeface="微软雅黑" pitchFamily="34" charset="-122"/>
              </a:rPr>
              <a:t>原有以总量减排为目标的技术体系已不适用于以空气质量改善为目标的考核要求，需要尽快建立并逐步完善相应的辅助决策体系</a:t>
            </a:r>
            <a:endParaRPr lang="zh-CN" altLang="en-US" b="1" dirty="0">
              <a:solidFill>
                <a:schemeClr val="tx1"/>
              </a:solidFill>
              <a:latin typeface="微软雅黑" pitchFamily="34" charset="-122"/>
              <a:ea typeface="微软雅黑" pitchFamily="34" charset="-122"/>
            </a:endParaRPr>
          </a:p>
        </p:txBody>
      </p:sp>
      <p:sp>
        <p:nvSpPr>
          <p:cNvPr id="6" name="燕尾形 5"/>
          <p:cNvSpPr/>
          <p:nvPr/>
        </p:nvSpPr>
        <p:spPr>
          <a:xfrm>
            <a:off x="395288" y="4042084"/>
            <a:ext cx="7013575" cy="835200"/>
          </a:xfrm>
          <a:prstGeom prst="chevron">
            <a:avLst/>
          </a:prstGeom>
          <a:ln/>
        </p:spPr>
        <p:style>
          <a:lnRef idx="1">
            <a:schemeClr val="accent3"/>
          </a:lnRef>
          <a:fillRef idx="2">
            <a:schemeClr val="accent3"/>
          </a:fillRef>
          <a:effectRef idx="1">
            <a:schemeClr val="accent3"/>
          </a:effectRef>
          <a:fontRef idx="minor">
            <a:schemeClr val="dk1"/>
          </a:fontRef>
        </p:style>
        <p:txBody>
          <a:bodyPr anchor="ctr"/>
          <a:lstStyle/>
          <a:p>
            <a:pPr marL="342900" indent="-342900">
              <a:buFont typeface="Wingdings" pitchFamily="2" charset="2"/>
              <a:buChar char="Ø"/>
              <a:defRPr/>
            </a:pPr>
            <a:r>
              <a:rPr lang="zh-CN" altLang="en-US" b="1" dirty="0" smtClean="0">
                <a:latin typeface="微软雅黑" pitchFamily="34" charset="-122"/>
                <a:ea typeface="微软雅黑" pitchFamily="34" charset="-122"/>
              </a:rPr>
              <a:t>大数据、超算、互联网</a:t>
            </a: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等</a:t>
            </a:r>
            <a:r>
              <a:rPr lang="en-US" altLang="zh-CN" b="1" dirty="0" smtClean="0">
                <a:latin typeface="微软雅黑" pitchFamily="34" charset="-122"/>
                <a:ea typeface="微软雅黑" pitchFamily="34" charset="-122"/>
              </a:rPr>
              <a:t>IT</a:t>
            </a:r>
            <a:r>
              <a:rPr lang="zh-CN" altLang="en-US" b="1" dirty="0" smtClean="0">
                <a:latin typeface="微软雅黑" pitchFamily="34" charset="-122"/>
                <a:ea typeface="微软雅黑" pitchFamily="34" charset="-122"/>
              </a:rPr>
              <a:t>技术的飞速发展，发达国家的先进技术经验，大大缩短了</a:t>
            </a:r>
            <a:r>
              <a:rPr lang="zh-CN" altLang="en-US" b="1" dirty="0">
                <a:solidFill>
                  <a:schemeClr val="tx1"/>
                </a:solidFill>
                <a:latin typeface="微软雅黑" pitchFamily="34" charset="-122"/>
                <a:ea typeface="微软雅黑" pitchFamily="34" charset="-122"/>
              </a:rPr>
              <a:t>辅助</a:t>
            </a:r>
            <a:r>
              <a:rPr lang="zh-CN" altLang="en-US" b="1" dirty="0" smtClean="0">
                <a:solidFill>
                  <a:schemeClr val="tx1"/>
                </a:solidFill>
                <a:latin typeface="微软雅黑" pitchFamily="34" charset="-122"/>
                <a:ea typeface="微软雅黑" pitchFamily="34" charset="-122"/>
              </a:rPr>
              <a:t>决策工具及基础支撑数据的建设周期</a:t>
            </a:r>
            <a:endParaRPr lang="zh-CN" altLang="en-US" b="1" dirty="0">
              <a:solidFill>
                <a:schemeClr val="tx1"/>
              </a:solidFill>
              <a:latin typeface="微软雅黑" pitchFamily="34" charset="-122"/>
              <a:ea typeface="微软雅黑" pitchFamily="34" charset="-122"/>
            </a:endParaRPr>
          </a:p>
        </p:txBody>
      </p:sp>
      <p:sp>
        <p:nvSpPr>
          <p:cNvPr id="7" name="燕尾形 6"/>
          <p:cNvSpPr/>
          <p:nvPr/>
        </p:nvSpPr>
        <p:spPr>
          <a:xfrm>
            <a:off x="1806575" y="5259288"/>
            <a:ext cx="7013575" cy="834008"/>
          </a:xfrm>
          <a:prstGeom prst="chevron">
            <a:avLst/>
          </a:prstGeom>
          <a:ln/>
        </p:spPr>
        <p:style>
          <a:lnRef idx="1">
            <a:schemeClr val="accent2"/>
          </a:lnRef>
          <a:fillRef idx="2">
            <a:schemeClr val="accent2"/>
          </a:fillRef>
          <a:effectRef idx="1">
            <a:schemeClr val="accent2"/>
          </a:effectRef>
          <a:fontRef idx="minor">
            <a:schemeClr val="dk1"/>
          </a:fontRef>
        </p:style>
        <p:txBody>
          <a:bodyPr anchor="ctr"/>
          <a:lstStyle/>
          <a:p>
            <a:pPr marL="342900" indent="-342900" fontAlgn="auto">
              <a:spcBef>
                <a:spcPts val="0"/>
              </a:spcBef>
              <a:spcAft>
                <a:spcPts val="0"/>
              </a:spcAft>
              <a:buFont typeface="Wingdings" pitchFamily="2" charset="2"/>
              <a:buChar char="Ø"/>
              <a:defRPr/>
            </a:pPr>
            <a:r>
              <a:rPr lang="zh-CN" altLang="en-US" b="1" dirty="0" smtClean="0">
                <a:solidFill>
                  <a:schemeClr val="tx1"/>
                </a:solidFill>
                <a:latin typeface="微软雅黑" pitchFamily="34" charset="-122"/>
                <a:ea typeface="微软雅黑" pitchFamily="34" charset="-122"/>
              </a:rPr>
              <a:t>环境保护主要目标就是保护人体健康，基于民众健康：治理成本构建的技术体系，可以直观进行减排策略评估及优化，甚至为环境污染事件提供定损、索赔参考</a:t>
            </a:r>
            <a:endParaRPr lang="zh-CN" altLang="en-US"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00915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nodeType="afterGroup">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pic>
        <p:nvPicPr>
          <p:cNvPr id="1558530" name="Picture 2" descr="p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435225"/>
            <a:ext cx="2971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1" name="Picture 3" descr="p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8051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2" name="Picture 4" descr="P_0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166813"/>
            <a:ext cx="28194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3" name="Picture 5" descr="P_00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900" y="142875"/>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4" name="Picture 6" descr="P_00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1430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5" name="Picture 7" descr="p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3703638"/>
            <a:ext cx="2819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416" name="Picture 8" descr="p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95813"/>
            <a:ext cx="297180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照片 2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66395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418" name="Rectangle 10"/>
          <p:cNvSpPr>
            <a:spLocks noChangeArrowheads="1"/>
          </p:cNvSpPr>
          <p:nvPr/>
        </p:nvSpPr>
        <p:spPr bwMode="auto">
          <a:xfrm>
            <a:off x="820738" y="419100"/>
            <a:ext cx="94897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r>
              <a:rPr lang="zh-CN" altLang="en-US" sz="3700" b="1" i="1" dirty="0" smtClean="0">
                <a:solidFill>
                  <a:srgbClr val="FF0000"/>
                </a:solidFill>
                <a:ea typeface="新細明體" panose="02020500000000000000" pitchFamily="18" charset="-120"/>
              </a:rPr>
              <a:t>美国</a:t>
            </a:r>
            <a:endParaRPr lang="en-US" altLang="zh-TW" sz="3200" b="1" dirty="0" smtClean="0">
              <a:solidFill>
                <a:srgbClr val="FF0000"/>
              </a:solidFill>
              <a:latin typeface="Times New Roman" panose="02020603050405020304" pitchFamily="18" charset="0"/>
              <a:ea typeface="新細明體" panose="02020500000000000000" pitchFamily="18" charset="-120"/>
            </a:endParaRPr>
          </a:p>
        </p:txBody>
      </p:sp>
      <p:sp>
        <p:nvSpPr>
          <p:cNvPr id="1041419" name="Rectangle 11"/>
          <p:cNvSpPr>
            <a:spLocks noChangeArrowheads="1"/>
          </p:cNvSpPr>
          <p:nvPr/>
        </p:nvSpPr>
        <p:spPr bwMode="auto">
          <a:xfrm>
            <a:off x="6553200" y="428625"/>
            <a:ext cx="22526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r>
              <a:rPr lang="en-US" altLang="zh-TW" sz="3700" b="1" i="1" smtClean="0">
                <a:solidFill>
                  <a:srgbClr val="FF0000"/>
                </a:solidFill>
                <a:ea typeface="新細明體" panose="02020500000000000000" pitchFamily="18" charset="-120"/>
              </a:rPr>
              <a:t>1960-1970</a:t>
            </a:r>
            <a:endParaRPr lang="en-US" altLang="zh-TW" sz="3200" b="1" smtClean="0">
              <a:solidFill>
                <a:srgbClr val="FF0000"/>
              </a:solidFill>
              <a:latin typeface="Times New Roman" panose="02020603050405020304" pitchFamily="18" charset="0"/>
              <a:ea typeface="新細明體" panose="02020500000000000000" pitchFamily="18" charset="-120"/>
            </a:endParaRPr>
          </a:p>
        </p:txBody>
      </p:sp>
      <p:sp>
        <p:nvSpPr>
          <p:cNvPr id="1041420" name="Rectangle 12"/>
          <p:cNvSpPr>
            <a:spLocks noChangeArrowheads="1"/>
          </p:cNvSpPr>
          <p:nvPr/>
        </p:nvSpPr>
        <p:spPr bwMode="auto">
          <a:xfrm>
            <a:off x="762000" y="5905500"/>
            <a:ext cx="94897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r>
              <a:rPr lang="zh-CN" altLang="en-US" sz="3700" b="1" i="1" dirty="0" smtClean="0">
                <a:solidFill>
                  <a:srgbClr val="FF0000"/>
                </a:solidFill>
                <a:ea typeface="新細明體" panose="02020500000000000000" pitchFamily="18" charset="-120"/>
              </a:rPr>
              <a:t>中国</a:t>
            </a:r>
            <a:endParaRPr lang="en-US" altLang="zh-TW" sz="3200" b="1" dirty="0" smtClean="0">
              <a:solidFill>
                <a:srgbClr val="FF0000"/>
              </a:solidFill>
              <a:latin typeface="Times New Roman" panose="02020603050405020304" pitchFamily="18" charset="0"/>
              <a:ea typeface="新細明體" panose="02020500000000000000" pitchFamily="18" charset="-120"/>
            </a:endParaRPr>
          </a:p>
        </p:txBody>
      </p:sp>
      <p:sp>
        <p:nvSpPr>
          <p:cNvPr id="1041421" name="Rectangle 13"/>
          <p:cNvSpPr>
            <a:spLocks noChangeArrowheads="1"/>
          </p:cNvSpPr>
          <p:nvPr/>
        </p:nvSpPr>
        <p:spPr bwMode="auto">
          <a:xfrm>
            <a:off x="6494463" y="5915025"/>
            <a:ext cx="22526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r>
              <a:rPr lang="en-US" altLang="zh-TW" sz="3700" b="1" i="1" smtClean="0">
                <a:solidFill>
                  <a:srgbClr val="FF0000"/>
                </a:solidFill>
                <a:ea typeface="新細明體" panose="02020500000000000000" pitchFamily="18" charset="-120"/>
              </a:rPr>
              <a:t>2000-2010</a:t>
            </a:r>
            <a:endParaRPr lang="en-US" altLang="zh-TW" sz="3200" b="1" smtClean="0">
              <a:solidFill>
                <a:srgbClr val="FF0000"/>
              </a:solidFill>
              <a:latin typeface="Times New Roman" panose="02020603050405020304" pitchFamily="18" charset="0"/>
              <a:ea typeface="新細明體" panose="02020500000000000000" pitchFamily="18" charset="-120"/>
            </a:endParaRPr>
          </a:p>
        </p:txBody>
      </p:sp>
      <p:sp>
        <p:nvSpPr>
          <p:cNvPr id="14" name="Rectangle 10"/>
          <p:cNvSpPr>
            <a:spLocks noChangeArrowheads="1"/>
          </p:cNvSpPr>
          <p:nvPr/>
        </p:nvSpPr>
        <p:spPr bwMode="auto">
          <a:xfrm>
            <a:off x="2384363" y="2256240"/>
            <a:ext cx="41101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r>
              <a:rPr lang="zh-CN" altLang="en-US" sz="8000" b="1" i="1" dirty="0" smtClean="0">
                <a:solidFill>
                  <a:srgbClr val="FF9900"/>
                </a:solidFill>
                <a:ea typeface="新細明體" panose="02020500000000000000" pitchFamily="18" charset="-120"/>
              </a:rPr>
              <a:t>空气污染</a:t>
            </a:r>
            <a:endParaRPr lang="en-US" altLang="zh-TW" sz="7200" b="1" dirty="0" smtClean="0">
              <a:solidFill>
                <a:srgbClr val="FF9900"/>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8410861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1041411"/>
                                        </p:tgtEl>
                                      </p:cBhvr>
                                    </p:animEffect>
                                    <p:set>
                                      <p:cBhvr>
                                        <p:cTn id="12" dur="1" fill="hold">
                                          <p:stCondLst>
                                            <p:cond delay="499"/>
                                          </p:stCondLst>
                                        </p:cTn>
                                        <p:tgtEl>
                                          <p:spTgt spid="10414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41412"/>
                                        </p:tgtEl>
                                        <p:attrNameLst>
                                          <p:attrName>style.visibility</p:attrName>
                                        </p:attrNameLst>
                                      </p:cBhvr>
                                      <p:to>
                                        <p:strVal val="visible"/>
                                      </p:to>
                                    </p:set>
                                    <p:animEffect transition="in" filter="blinds(horizontal)">
                                      <p:cBhvr>
                                        <p:cTn id="17" dur="500"/>
                                        <p:tgtEl>
                                          <p:spTgt spid="1041412"/>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1041413"/>
                                        </p:tgtEl>
                                        <p:attrNameLst>
                                          <p:attrName>style.visibility</p:attrName>
                                        </p:attrNameLst>
                                      </p:cBhvr>
                                      <p:to>
                                        <p:strVal val="visible"/>
                                      </p:to>
                                    </p:set>
                                    <p:animEffect transition="in" filter="blinds(horizontal)">
                                      <p:cBhvr>
                                        <p:cTn id="21" dur="500"/>
                                        <p:tgtEl>
                                          <p:spTgt spid="1041413"/>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041414"/>
                                        </p:tgtEl>
                                        <p:attrNameLst>
                                          <p:attrName>style.visibility</p:attrName>
                                        </p:attrNameLst>
                                      </p:cBhvr>
                                      <p:to>
                                        <p:strVal val="visible"/>
                                      </p:to>
                                    </p:set>
                                    <p:animEffect transition="in" filter="blinds(horizontal)">
                                      <p:cBhvr>
                                        <p:cTn id="25" dur="500"/>
                                        <p:tgtEl>
                                          <p:spTgt spid="10414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41415"/>
                                        </p:tgtEl>
                                        <p:attrNameLst>
                                          <p:attrName>style.visibility</p:attrName>
                                        </p:attrNameLst>
                                      </p:cBhvr>
                                      <p:to>
                                        <p:strVal val="visible"/>
                                      </p:to>
                                    </p:set>
                                    <p:animEffect transition="in" filter="blinds(horizontal)">
                                      <p:cBhvr>
                                        <p:cTn id="30" dur="500"/>
                                        <p:tgtEl>
                                          <p:spTgt spid="1041415"/>
                                        </p:tgtEl>
                                      </p:cBhvr>
                                    </p:animEffect>
                                  </p:childTnLst>
                                </p:cTn>
                              </p:par>
                            </p:childTnLst>
                          </p:cTn>
                        </p:par>
                        <p:par>
                          <p:cTn id="31" fill="hold" nodeType="afterGroup">
                            <p:stCondLst>
                              <p:cond delay="500"/>
                            </p:stCondLst>
                            <p:childTnLst>
                              <p:par>
                                <p:cTn id="32" presetID="3" presetClass="entr" presetSubtype="10" fill="hold" nodeType="afterEffect">
                                  <p:stCondLst>
                                    <p:cond delay="0"/>
                                  </p:stCondLst>
                                  <p:childTnLst>
                                    <p:set>
                                      <p:cBhvr>
                                        <p:cTn id="33" dur="1" fill="hold">
                                          <p:stCondLst>
                                            <p:cond delay="0"/>
                                          </p:stCondLst>
                                        </p:cTn>
                                        <p:tgtEl>
                                          <p:spTgt spid="1041416"/>
                                        </p:tgtEl>
                                        <p:attrNameLst>
                                          <p:attrName>style.visibility</p:attrName>
                                        </p:attrNameLst>
                                      </p:cBhvr>
                                      <p:to>
                                        <p:strVal val="visible"/>
                                      </p:to>
                                    </p:set>
                                    <p:animEffect transition="in" filter="blinds(horizontal)">
                                      <p:cBhvr>
                                        <p:cTn id="34" dur="500"/>
                                        <p:tgtEl>
                                          <p:spTgt spid="1041416"/>
                                        </p:tgtEl>
                                      </p:cBhvr>
                                    </p:animEffect>
                                  </p:childTnLst>
                                </p:cTn>
                              </p:par>
                            </p:childTnLst>
                          </p:cTn>
                        </p:par>
                        <p:par>
                          <p:cTn id="35" fill="hold" nodeType="afterGroup">
                            <p:stCondLst>
                              <p:cond delay="1000"/>
                            </p:stCondLst>
                            <p:childTnLst>
                              <p:par>
                                <p:cTn id="36" presetID="3" presetClass="entr" presetSubtype="1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41418"/>
                                        </p:tgtEl>
                                        <p:attrNameLst>
                                          <p:attrName>style.visibility</p:attrName>
                                        </p:attrNameLst>
                                      </p:cBhvr>
                                      <p:to>
                                        <p:strVal val="visible"/>
                                      </p:to>
                                    </p:set>
                                    <p:animEffect transition="in" filter="blinds(horizontal)">
                                      <p:cBhvr>
                                        <p:cTn id="43" dur="500"/>
                                        <p:tgtEl>
                                          <p:spTgt spid="10414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041419"/>
                                        </p:tgtEl>
                                        <p:attrNameLst>
                                          <p:attrName>style.visibility</p:attrName>
                                        </p:attrNameLst>
                                      </p:cBhvr>
                                      <p:to>
                                        <p:strVal val="visible"/>
                                      </p:to>
                                    </p:set>
                                    <p:animEffect transition="in" filter="blinds(horizontal)">
                                      <p:cBhvr>
                                        <p:cTn id="46" dur="500"/>
                                        <p:tgtEl>
                                          <p:spTgt spid="10414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41420"/>
                                        </p:tgtEl>
                                        <p:attrNameLst>
                                          <p:attrName>style.visibility</p:attrName>
                                        </p:attrNameLst>
                                      </p:cBhvr>
                                      <p:to>
                                        <p:strVal val="visible"/>
                                      </p:to>
                                    </p:set>
                                    <p:animEffect transition="in" filter="blinds(horizontal)">
                                      <p:cBhvr>
                                        <p:cTn id="51" dur="500"/>
                                        <p:tgtEl>
                                          <p:spTgt spid="10414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041421"/>
                                        </p:tgtEl>
                                        <p:attrNameLst>
                                          <p:attrName>style.visibility</p:attrName>
                                        </p:attrNameLst>
                                      </p:cBhvr>
                                      <p:to>
                                        <p:strVal val="visible"/>
                                      </p:to>
                                    </p:set>
                                    <p:animEffect transition="in" filter="blinds(horizontal)">
                                      <p:cBhvr>
                                        <p:cTn id="54" dur="500"/>
                                        <p:tgtEl>
                                          <p:spTgt spid="104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8" grpId="0"/>
      <p:bldP spid="1041419" grpId="0"/>
      <p:bldP spid="1041420" grpId="0"/>
      <p:bldP spid="104142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75656" y="2972544"/>
            <a:ext cx="6400800" cy="17526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1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r>
              <a:rPr lang="en-US" altLang="zh-CN" sz="1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1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图片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817373" y="5517403"/>
            <a:ext cx="1341435" cy="1328021"/>
          </a:xfrm>
          <a:prstGeom prst="rect">
            <a:avLst/>
          </a:prstGeom>
          <a:effectLst>
            <a:outerShdw blurRad="114300" dist="114300" dir="2700000" algn="tl" rotWithShape="0">
              <a:schemeClr val="tx1">
                <a:lumMod val="50000"/>
                <a:lumOff val="50000"/>
                <a:alpha val="40000"/>
              </a:schemeClr>
            </a:outerShdw>
          </a:effectLst>
          <a:scene3d>
            <a:camera prst="orthographicFront"/>
            <a:lightRig rig="threePt" dir="t"/>
          </a:scene3d>
          <a:sp3d prstMaterial="softEdge"/>
        </p:spPr>
      </p:pic>
      <p:sp>
        <p:nvSpPr>
          <p:cNvPr id="6" name="Rectangle 6"/>
          <p:cNvSpPr txBox="1">
            <a:spLocks noChangeArrowheads="1"/>
          </p:cNvSpPr>
          <p:nvPr/>
        </p:nvSpPr>
        <p:spPr bwMode="auto">
          <a:xfrm>
            <a:off x="34925" y="5589240"/>
            <a:ext cx="8178800" cy="1080120"/>
          </a:xfrm>
          <a:prstGeom prst="rect">
            <a:avLst/>
          </a:prstGeom>
          <a:noFill/>
          <a:ln>
            <a:miter lim="800000"/>
            <a:headEnd/>
            <a:tailEnd/>
          </a:ln>
        </p:spPr>
        <p:txBody>
          <a:bodyPr/>
          <a:lstStyle/>
          <a:p>
            <a:pPr fontAlgn="auto">
              <a:lnSpc>
                <a:spcPct val="90000"/>
              </a:lnSpc>
              <a:spcBef>
                <a:spcPct val="20000"/>
              </a:spcBef>
              <a:spcAft>
                <a:spcPts val="0"/>
              </a:spcAft>
              <a:buClr>
                <a:schemeClr val="accent1"/>
              </a:buClr>
              <a:buSzPct val="80000"/>
              <a:buFont typeface="Wingdings 2"/>
              <a:buNone/>
              <a:defRPr/>
            </a:pPr>
            <a:r>
              <a:rPr lang="zh-CN" altLang="en-US" sz="2000" b="1" dirty="0">
                <a:effectLst>
                  <a:outerShdw blurRad="38100" dist="38100" dir="2700000" algn="tl">
                    <a:srgbClr val="000000">
                      <a:alpha val="43137"/>
                    </a:srgbClr>
                  </a:outerShdw>
                </a:effectLst>
              </a:rPr>
              <a:t>华南理工大学</a:t>
            </a:r>
            <a:endParaRPr lang="en-US" altLang="zh-CN" sz="2000" b="1" dirty="0">
              <a:effectLst>
                <a:outerShdw blurRad="38100" dist="38100" dir="2700000" algn="tl">
                  <a:srgbClr val="000000">
                    <a:alpha val="43137"/>
                  </a:srgbClr>
                </a:outerShdw>
              </a:effectLst>
            </a:endParaRPr>
          </a:p>
          <a:p>
            <a:pPr fontAlgn="auto">
              <a:lnSpc>
                <a:spcPct val="90000"/>
              </a:lnSpc>
              <a:spcBef>
                <a:spcPct val="20000"/>
              </a:spcBef>
              <a:spcAft>
                <a:spcPts val="0"/>
              </a:spcAft>
              <a:buClr>
                <a:schemeClr val="accent1"/>
              </a:buClr>
              <a:buSzPct val="80000"/>
              <a:defRPr/>
            </a:pPr>
            <a:r>
              <a:rPr lang="zh-CN" altLang="en-US" sz="2000" b="1" dirty="0">
                <a:effectLst>
                  <a:outerShdw blurRad="38100" dist="38100" dir="2700000" algn="tl">
                    <a:srgbClr val="000000">
                      <a:alpha val="43137"/>
                    </a:srgbClr>
                  </a:outerShdw>
                </a:effectLst>
              </a:rPr>
              <a:t>清华大学</a:t>
            </a:r>
            <a:endParaRPr lang="en-US" altLang="zh-CN" sz="2000" b="1" dirty="0">
              <a:effectLst>
                <a:outerShdw blurRad="38100" dist="38100" dir="2700000" algn="tl">
                  <a:srgbClr val="000000">
                    <a:alpha val="43137"/>
                  </a:srgbClr>
                </a:outerShdw>
              </a:effectLst>
            </a:endParaRPr>
          </a:p>
          <a:p>
            <a:pPr fontAlgn="auto">
              <a:lnSpc>
                <a:spcPct val="90000"/>
              </a:lnSpc>
              <a:spcBef>
                <a:spcPct val="20000"/>
              </a:spcBef>
              <a:spcAft>
                <a:spcPts val="0"/>
              </a:spcAft>
              <a:buClr>
                <a:schemeClr val="accent1"/>
              </a:buClr>
              <a:buSzPct val="80000"/>
              <a:defRPr/>
            </a:pPr>
            <a:r>
              <a:rPr lang="zh-CN" altLang="en-US" sz="2000" b="1" dirty="0">
                <a:effectLst>
                  <a:outerShdw blurRad="38100" dist="38100" dir="2700000" algn="tl">
                    <a:srgbClr val="000000">
                      <a:alpha val="43137"/>
                    </a:srgbClr>
                  </a:outerShdw>
                </a:effectLst>
              </a:rPr>
              <a:t>广东省环境</a:t>
            </a:r>
            <a:r>
              <a:rPr lang="zh-CN" altLang="en-US" sz="2000" b="1" dirty="0" smtClean="0">
                <a:effectLst>
                  <a:outerShdw blurRad="38100" dist="38100" dir="2700000" algn="tl">
                    <a:srgbClr val="000000">
                      <a:alpha val="43137"/>
                    </a:srgbClr>
                  </a:outerShdw>
                </a:effectLst>
              </a:rPr>
              <a:t>信息中心</a:t>
            </a:r>
            <a:endParaRPr lang="en-US" altLang="zh-CN" sz="2000" b="1" dirty="0">
              <a:effectLst>
                <a:outerShdw blurRad="38100" dist="38100" dir="2700000" algn="tl">
                  <a:srgbClr val="000000">
                    <a:alpha val="43137"/>
                  </a:srgbClr>
                </a:outerShdw>
              </a:effectLst>
            </a:endParaRPr>
          </a:p>
        </p:txBody>
      </p:sp>
      <p:sp>
        <p:nvSpPr>
          <p:cNvPr id="2" name="矩形 1"/>
          <p:cNvSpPr/>
          <p:nvPr/>
        </p:nvSpPr>
        <p:spPr>
          <a:xfrm>
            <a:off x="3435924" y="1412776"/>
            <a:ext cx="5038623" cy="584775"/>
          </a:xfrm>
          <a:prstGeom prst="rect">
            <a:avLst/>
          </a:prstGeom>
        </p:spPr>
        <p:txBody>
          <a:bodyPr wrap="none">
            <a:spAutoFit/>
          </a:bodyPr>
          <a:lstStyle/>
          <a:p>
            <a:r>
              <a:rPr lang="zh-CN" altLang="en-US" sz="3200" b="1" dirty="0">
                <a:solidFill>
                  <a:schemeClr val="bg1"/>
                </a:solidFill>
                <a:latin typeface="Times New Roman" panose="02020603050405020304" pitchFamily="18" charset="0"/>
                <a:cs typeface="Times New Roman" panose="02020603050405020304" pitchFamily="18" charset="0"/>
              </a:rPr>
              <a:t>http://www.abacas-dss.com</a:t>
            </a:r>
          </a:p>
        </p:txBody>
      </p:sp>
      <p:sp>
        <p:nvSpPr>
          <p:cNvPr id="7" name="矩形 6"/>
          <p:cNvSpPr/>
          <p:nvPr/>
        </p:nvSpPr>
        <p:spPr>
          <a:xfrm>
            <a:off x="3462683" y="692696"/>
            <a:ext cx="2765501" cy="400110"/>
          </a:xfrm>
          <a:prstGeom prst="rect">
            <a:avLst/>
          </a:prstGeom>
        </p:spPr>
        <p:txBody>
          <a:bodyPr wrap="none">
            <a:spAutoFit/>
          </a:bodyPr>
          <a:lstStyle/>
          <a:p>
            <a:r>
              <a:rPr lang="zh-CN" altLang="en-US" sz="2000" b="1" dirty="0" smtClean="0">
                <a:latin typeface="Times New Roman" panose="02020603050405020304" pitchFamily="18" charset="0"/>
                <a:cs typeface="Times New Roman" panose="02020603050405020304" pitchFamily="18" charset="0"/>
              </a:rPr>
              <a:t>软件及案例免费下载：</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04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2146" name="Picture 2" descr="P_0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83413"/>
          </a:xfrm>
          <a:prstGeom prst="rect">
            <a:avLst/>
          </a:prstGeom>
          <a:noFill/>
          <a:extLst>
            <a:ext uri="{909E8E84-426E-40DD-AFC4-6F175D3DCCD1}">
              <a14:hiddenFill xmlns:a14="http://schemas.microsoft.com/office/drawing/2010/main">
                <a:solidFill>
                  <a:srgbClr val="FFFFFF"/>
                </a:solidFill>
              </a14:hiddenFill>
            </a:ext>
          </a:extLst>
        </p:spPr>
      </p:pic>
      <p:sp>
        <p:nvSpPr>
          <p:cNvPr id="902147" name="Rectangle 3"/>
          <p:cNvSpPr>
            <a:spLocks noChangeArrowheads="1"/>
          </p:cNvSpPr>
          <p:nvPr/>
        </p:nvSpPr>
        <p:spPr bwMode="auto">
          <a:xfrm>
            <a:off x="3995936" y="332656"/>
            <a:ext cx="48526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sz="2800" b="1" i="1" dirty="0" smtClean="0">
                <a:solidFill>
                  <a:srgbClr val="FFFF00"/>
                </a:solidFill>
                <a:latin typeface="Arial" panose="020B0604020202020204" pitchFamily="34" charset="0"/>
                <a:ea typeface="新細明體" panose="02020500000000000000" pitchFamily="18" charset="-120"/>
              </a:rPr>
              <a:t>露天焚烧造成的</a:t>
            </a:r>
            <a:endParaRPr lang="en-US" altLang="zh-CN" sz="2800" b="1" i="1" dirty="0" smtClean="0">
              <a:solidFill>
                <a:srgbClr val="FFFF00"/>
              </a:solidFill>
              <a:latin typeface="Arial" panose="020B0604020202020204" pitchFamily="34" charset="0"/>
              <a:ea typeface="新細明體" panose="02020500000000000000" pitchFamily="18" charset="-120"/>
            </a:endParaRPr>
          </a:p>
          <a:p>
            <a:pPr fontAlgn="base">
              <a:spcBef>
                <a:spcPct val="0"/>
              </a:spcBef>
              <a:spcAft>
                <a:spcPct val="0"/>
              </a:spcAft>
            </a:pPr>
            <a:r>
              <a:rPr lang="zh-CN" altLang="en-US" sz="2800" b="1" i="1" dirty="0" smtClean="0">
                <a:solidFill>
                  <a:srgbClr val="FFFF00"/>
                </a:solidFill>
                <a:latin typeface="Arial" panose="020B0604020202020204" pitchFamily="34" charset="0"/>
                <a:ea typeface="新細明體" panose="02020500000000000000" pitchFamily="18" charset="-120"/>
              </a:rPr>
              <a:t>美国首都华盛顿特区空气污染</a:t>
            </a:r>
            <a:endParaRPr lang="en-US" altLang="zh-TW" sz="3200" b="1" i="1" dirty="0" smtClean="0">
              <a:solidFill>
                <a:srgbClr val="FFFF00"/>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809704685"/>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8738120" y="6453336"/>
            <a:ext cx="370384" cy="365125"/>
          </a:xfrm>
        </p:spPr>
        <p:txBody>
          <a:bodyPr/>
          <a:lstStyle/>
          <a:p>
            <a:pPr>
              <a:defRPr/>
            </a:pPr>
            <a:fld id="{FA056CED-ED28-4203-B7F8-F51ED6BF9E01}" type="slidenum">
              <a:rPr lang="zh-CN" altLang="en-US"/>
              <a:pPr>
                <a:defRPr/>
              </a:pPr>
              <a:t>5</a:t>
            </a:fld>
            <a:endParaRPr lang="zh-CN" altLang="en-US" dirty="0"/>
          </a:p>
        </p:txBody>
      </p:sp>
      <p:sp>
        <p:nvSpPr>
          <p:cNvPr id="3" name="标题 2"/>
          <p:cNvSpPr>
            <a:spLocks noGrp="1"/>
          </p:cNvSpPr>
          <p:nvPr>
            <p:ph type="title"/>
          </p:nvPr>
        </p:nvSpPr>
        <p:spPr>
          <a:xfrm>
            <a:off x="457200" y="44450"/>
            <a:ext cx="8229600" cy="1143000"/>
          </a:xfrm>
        </p:spPr>
        <p:txBody>
          <a:bodyPr rtlCol="0">
            <a:normAutofit/>
          </a:bodyPr>
          <a:lstStyle/>
          <a:p>
            <a:pPr eaLnBrk="1" fontAlgn="auto" hangingPunct="1">
              <a:spcAft>
                <a:spcPts val="0"/>
              </a:spcAft>
              <a:defRPr/>
            </a:pPr>
            <a:r>
              <a:rPr lang="en-US" altLang="zh-CN" sz="3200" dirty="0">
                <a:latin typeface="微软雅黑" panose="020B0503020204020204" pitchFamily="34" charset="-122"/>
                <a:ea typeface="微软雅黑" panose="020B0503020204020204" pitchFamily="34" charset="-122"/>
              </a:rPr>
              <a:t>40 </a:t>
            </a:r>
            <a:r>
              <a:rPr lang="zh-CN" altLang="en-US" sz="3200" dirty="0">
                <a:latin typeface="微软雅黑" panose="020B0503020204020204" pitchFamily="34" charset="-122"/>
                <a:ea typeface="微软雅黑" panose="020B0503020204020204" pitchFamily="34" charset="-122"/>
              </a:rPr>
              <a:t>年来美国环保署的成就（</a:t>
            </a:r>
            <a:r>
              <a:rPr lang="en-US" altLang="zh-CN" sz="3200" dirty="0">
                <a:latin typeface="微软雅黑" panose="020B0503020204020204" pitchFamily="34" charset="-122"/>
                <a:ea typeface="微软雅黑" panose="020B0503020204020204" pitchFamily="34" charset="-122"/>
              </a:rPr>
              <a:t>1970-2010</a:t>
            </a:r>
            <a:r>
              <a:rPr lang="zh-CN" altLang="en-US" sz="3200" dirty="0" smtClean="0">
                <a:latin typeface="微软雅黑" panose="020B0503020204020204" pitchFamily="34" charset="-122"/>
                <a:ea typeface="微软雅黑" panose="020B0503020204020204" pitchFamily="34" charset="-122"/>
              </a:rPr>
              <a:t>）</a:t>
            </a:r>
            <a:endParaRPr lang="zh-CN" altLang="en-US" sz="32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35496" y="1057930"/>
            <a:ext cx="9073133" cy="523220"/>
          </a:xfrm>
          <a:prstGeom prst="rect">
            <a:avLst/>
          </a:prstGeom>
          <a:noFill/>
        </p:spPr>
        <p:txBody>
          <a:bodyPr wrap="square">
            <a:spAutoFit/>
          </a:bodyPr>
          <a:lstStyle/>
          <a:p>
            <a:pPr algn="ctr">
              <a:defRPr/>
            </a:pPr>
            <a:r>
              <a:rPr lang="en-US" altLang="zh-CN" sz="2800" b="1" dirty="0" smtClean="0">
                <a:ln w="10541" cmpd="sng">
                  <a:solidFill>
                    <a:srgbClr val="7D7D7D">
                      <a:tint val="100000"/>
                      <a:shade val="100000"/>
                      <a:satMod val="110000"/>
                    </a:srgbClr>
                  </a:solidFill>
                  <a:prstDash val="solid"/>
                </a:ln>
                <a:latin typeface="黑体" pitchFamily="2" charset="-122"/>
                <a:ea typeface="黑体" pitchFamily="2" charset="-122"/>
              </a:rPr>
              <a:t>GDP</a:t>
            </a:r>
            <a:r>
              <a:rPr lang="zh-CN" altLang="en-US" sz="2800" b="1" dirty="0" smtClean="0">
                <a:ln w="10541" cmpd="sng">
                  <a:solidFill>
                    <a:srgbClr val="7D7D7D">
                      <a:tint val="100000"/>
                      <a:shade val="100000"/>
                      <a:satMod val="110000"/>
                    </a:srgbClr>
                  </a:solidFill>
                  <a:prstDash val="solid"/>
                </a:ln>
                <a:latin typeface="黑体" pitchFamily="2" charset="-122"/>
                <a:ea typeface="黑体" pitchFamily="2" charset="-122"/>
              </a:rPr>
              <a:t>增长</a:t>
            </a:r>
            <a:r>
              <a:rPr lang="zh-CN" altLang="en-US" sz="2800" b="1" dirty="0">
                <a:ln w="10541" cmpd="sng">
                  <a:solidFill>
                    <a:srgbClr val="7D7D7D">
                      <a:tint val="100000"/>
                      <a:shade val="100000"/>
                      <a:satMod val="110000"/>
                    </a:srgbClr>
                  </a:solidFill>
                  <a:prstDash val="solid"/>
                </a:ln>
                <a:latin typeface="黑体" pitchFamily="2" charset="-122"/>
                <a:ea typeface="黑体" pitchFamily="2" charset="-122"/>
              </a:rPr>
              <a:t>的同时污染排放持续</a:t>
            </a:r>
            <a:r>
              <a:rPr lang="zh-CN" altLang="en-US" sz="2800" b="1" dirty="0" smtClean="0">
                <a:ln w="10541" cmpd="sng">
                  <a:solidFill>
                    <a:srgbClr val="7D7D7D">
                      <a:tint val="100000"/>
                      <a:shade val="100000"/>
                      <a:satMod val="110000"/>
                    </a:srgbClr>
                  </a:solidFill>
                  <a:prstDash val="solid"/>
                </a:ln>
                <a:latin typeface="黑体" pitchFamily="2" charset="-122"/>
                <a:ea typeface="黑体" pitchFamily="2" charset="-122"/>
              </a:rPr>
              <a:t>下降</a:t>
            </a:r>
            <a:r>
              <a:rPr lang="en-US" altLang="zh-CN" sz="2800" b="1" dirty="0" smtClean="0">
                <a:ln w="10541" cmpd="sng">
                  <a:solidFill>
                    <a:srgbClr val="7D7D7D">
                      <a:tint val="100000"/>
                      <a:shade val="100000"/>
                      <a:satMod val="110000"/>
                    </a:srgbClr>
                  </a:solidFill>
                  <a:prstDash val="solid"/>
                </a:ln>
                <a:latin typeface="黑体" pitchFamily="2" charset="-122"/>
                <a:ea typeface="黑体" pitchFamily="2" charset="-122"/>
              </a:rPr>
              <a:t>-</a:t>
            </a:r>
            <a:r>
              <a:rPr lang="zh-CN" altLang="en-US" sz="2800" b="1" dirty="0">
                <a:solidFill>
                  <a:srgbClr val="FF0000"/>
                </a:solidFill>
                <a:latin typeface="华文楷体" panose="02010600040101010101" pitchFamily="2" charset="-122"/>
                <a:ea typeface="华文楷体" panose="02010600040101010101" pitchFamily="2" charset="-122"/>
                <a:cs typeface="Arial"/>
              </a:rPr>
              <a:t>环境经济可持续发展</a:t>
            </a:r>
            <a:endParaRPr lang="zh-CN" altLang="en-US" sz="2800" b="1" dirty="0">
              <a:ln w="10541" cmpd="sng">
                <a:solidFill>
                  <a:srgbClr val="7D7D7D">
                    <a:tint val="100000"/>
                    <a:shade val="100000"/>
                    <a:satMod val="110000"/>
                  </a:srgbClr>
                </a:solidFill>
                <a:prstDash val="solid"/>
              </a:ln>
              <a:solidFill>
                <a:srgbClr val="FF0000"/>
              </a:solidFill>
              <a:latin typeface="黑体" pitchFamily="2" charset="-122"/>
              <a:ea typeface="黑体" pitchFamily="2" charset="-122"/>
            </a:endParaRPr>
          </a:p>
        </p:txBody>
      </p:sp>
      <p:pic>
        <p:nvPicPr>
          <p:cNvPr id="11" name="Picture 2" descr="VMT_GDP_70_09.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29" y="1733128"/>
            <a:ext cx="8774113" cy="464820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3"/>
          <p:cNvSpPr>
            <a:spLocks noChangeArrowheads="1"/>
          </p:cNvSpPr>
          <p:nvPr/>
        </p:nvSpPr>
        <p:spPr bwMode="auto">
          <a:xfrm>
            <a:off x="5292725" y="5357813"/>
            <a:ext cx="3851275" cy="871537"/>
          </a:xfrm>
          <a:prstGeom prst="ellipse">
            <a:avLst/>
          </a:prstGeom>
          <a:noFill/>
          <a:ln w="571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ltLang="zh-CN" sz="2400">
              <a:solidFill>
                <a:srgbClr val="FF0000"/>
              </a:solidFill>
              <a:latin typeface="Times New Roman" pitchFamily="18" charset="0"/>
            </a:endParaRPr>
          </a:p>
        </p:txBody>
      </p:sp>
      <p:sp>
        <p:nvSpPr>
          <p:cNvPr id="13" name="Oval 3"/>
          <p:cNvSpPr>
            <a:spLocks noChangeArrowheads="1"/>
          </p:cNvSpPr>
          <p:nvPr/>
        </p:nvSpPr>
        <p:spPr bwMode="auto">
          <a:xfrm>
            <a:off x="5292725" y="1733550"/>
            <a:ext cx="3851275" cy="1392238"/>
          </a:xfrm>
          <a:prstGeom prst="ellipse">
            <a:avLst/>
          </a:prstGeom>
          <a:noFill/>
          <a:ln w="5715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ltLang="zh-CN" sz="2400">
              <a:solidFill>
                <a:srgbClr val="FF0000"/>
              </a:solidFill>
              <a:latin typeface="Times New Roman" pitchFamily="18" charset="0"/>
            </a:endParaRPr>
          </a:p>
        </p:txBody>
      </p:sp>
      <p:sp>
        <p:nvSpPr>
          <p:cNvPr id="14" name="Oval 3"/>
          <p:cNvSpPr>
            <a:spLocks noChangeArrowheads="1"/>
          </p:cNvSpPr>
          <p:nvPr/>
        </p:nvSpPr>
        <p:spPr bwMode="auto">
          <a:xfrm>
            <a:off x="5292725" y="3198813"/>
            <a:ext cx="3851275" cy="647700"/>
          </a:xfrm>
          <a:prstGeom prst="ellipse">
            <a:avLst/>
          </a:prstGeom>
          <a:noFill/>
          <a:ln w="57150">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ltLang="zh-CN" sz="2400">
              <a:solidFill>
                <a:srgbClr val="FF0000"/>
              </a:solidFill>
              <a:latin typeface="Times New Roman" pitchFamily="18" charset="0"/>
            </a:endParaRPr>
          </a:p>
        </p:txBody>
      </p:sp>
      <p:sp>
        <p:nvSpPr>
          <p:cNvPr id="18" name="TextBox 9"/>
          <p:cNvSpPr txBox="1"/>
          <p:nvPr/>
        </p:nvSpPr>
        <p:spPr>
          <a:xfrm>
            <a:off x="5257143" y="6392382"/>
            <a:ext cx="3619787" cy="369332"/>
          </a:xfrm>
          <a:prstGeom prst="rect">
            <a:avLst/>
          </a:prstGeom>
          <a:noFill/>
        </p:spPr>
        <p:txBody>
          <a:bodyPr wrap="square">
            <a:spAutoFit/>
          </a:bodyPr>
          <a:lstStyle/>
          <a:p>
            <a:pPr algn="ctr">
              <a:defRPr/>
            </a:pPr>
            <a:r>
              <a:rPr lang="zh-CN" altLang="en-US" b="1" dirty="0" smtClean="0">
                <a:solidFill>
                  <a:schemeClr val="bg1"/>
                </a:solidFill>
                <a:latin typeface="仿宋" panose="02010609060101010101" pitchFamily="49" charset="-122"/>
                <a:ea typeface="仿宋" panose="02010609060101010101" pitchFamily="49" charset="-122"/>
                <a:cs typeface="Arial"/>
              </a:rPr>
              <a:t>美国环保署 </a:t>
            </a:r>
            <a:r>
              <a:rPr lang="en-US" altLang="zh-CN" b="1" dirty="0" smtClean="0">
                <a:solidFill>
                  <a:schemeClr val="bg1"/>
                </a:solidFill>
                <a:latin typeface="仿宋" panose="02010609060101010101" pitchFamily="49" charset="-122"/>
                <a:ea typeface="仿宋" panose="02010609060101010101" pitchFamily="49" charset="-122"/>
                <a:cs typeface="Arial"/>
              </a:rPr>
              <a:t>Carey Jang</a:t>
            </a:r>
            <a:r>
              <a:rPr lang="zh-CN" altLang="en-US" b="1" dirty="0" smtClean="0">
                <a:solidFill>
                  <a:schemeClr val="bg1"/>
                </a:solidFill>
                <a:latin typeface="仿宋" panose="02010609060101010101" pitchFamily="49" charset="-122"/>
                <a:ea typeface="仿宋" panose="02010609060101010101" pitchFamily="49" charset="-122"/>
                <a:cs typeface="Arial"/>
              </a:rPr>
              <a:t>博士</a:t>
            </a:r>
            <a:endParaRPr lang="zh-CN" altLang="en-US" b="1" dirty="0">
              <a:ln w="10541" cmpd="sng">
                <a:solidFill>
                  <a:srgbClr val="7D7D7D">
                    <a:tint val="100000"/>
                    <a:shade val="100000"/>
                    <a:satMod val="110000"/>
                  </a:srgbClr>
                </a:solidFill>
                <a:prstDash val="solid"/>
              </a:ln>
              <a:solidFill>
                <a:schemeClr val="bg1"/>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91572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847EA-A0F8-42E4-AF47-D5B896815B88}" type="slidenum">
              <a:rPr lang="zh-CN" altLang="en-US" smtClean="0"/>
              <a:pPr/>
              <a:t>6</a:t>
            </a:fld>
            <a:endParaRPr lang="zh-CN" altLang="en-US" dirty="0"/>
          </a:p>
        </p:txBody>
      </p:sp>
      <p:sp>
        <p:nvSpPr>
          <p:cNvPr id="4" name="标题 3"/>
          <p:cNvSpPr>
            <a:spLocks noGrp="1"/>
          </p:cNvSpPr>
          <p:nvPr>
            <p:ph type="title"/>
          </p:nvPr>
        </p:nvSpPr>
        <p:spPr/>
        <p:txBody>
          <a:bodyPr>
            <a:normAutofit/>
          </a:bodyPr>
          <a:lstStyle/>
          <a:p>
            <a:r>
              <a:rPr lang="zh-CN" altLang="en-US" sz="3200" dirty="0" smtClean="0">
                <a:effectLst/>
                <a:latin typeface="微软雅黑" panose="020B0503020204020204" pitchFamily="34" charset="-122"/>
                <a:ea typeface="微软雅黑" panose="020B0503020204020204" pitchFamily="34" charset="-122"/>
              </a:rPr>
              <a:t>美国空气质量管理</a:t>
            </a:r>
            <a:r>
              <a:rPr lang="zh-CN" altLang="en-US" sz="3200" dirty="0">
                <a:effectLst/>
                <a:latin typeface="微软雅黑" panose="020B0503020204020204" pitchFamily="34" charset="-122"/>
                <a:ea typeface="微软雅黑" panose="020B0503020204020204" pitchFamily="34" charset="-122"/>
              </a:rPr>
              <a:t>核心技术及其应用</a:t>
            </a:r>
            <a:r>
              <a:rPr lang="zh-CN" altLang="en-US" sz="3200" dirty="0" smtClean="0">
                <a:effectLst/>
                <a:latin typeface="微软雅黑" panose="020B0503020204020204" pitchFamily="34" charset="-122"/>
                <a:ea typeface="微软雅黑" panose="020B0503020204020204" pitchFamily="34" charset="-122"/>
              </a:rPr>
              <a:t>初探</a:t>
            </a:r>
            <a:endParaRPr lang="zh-CN" altLang="en-US" sz="3200"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3808244061"/>
              </p:ext>
            </p:extLst>
          </p:nvPr>
        </p:nvGraphicFramePr>
        <p:xfrm>
          <a:off x="1187624" y="1628800"/>
          <a:ext cx="676875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bwMode="auto">
          <a:xfrm>
            <a:off x="939978" y="1124744"/>
            <a:ext cx="730443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latinLnBrk="1" hangingPunct="1">
              <a:lnSpc>
                <a:spcPct val="80000"/>
              </a:lnSpc>
              <a:spcBef>
                <a:spcPct val="20000"/>
              </a:spcBef>
              <a:buClr>
                <a:srgbClr val="800080"/>
              </a:buClr>
              <a:buFont typeface="Wingdings" pitchFamily="2" charset="2"/>
              <a:buNone/>
            </a:pPr>
            <a:r>
              <a:rPr lang="zh-CN" altLang="en-US" sz="2800" b="1" dirty="0" smtClean="0">
                <a:solidFill>
                  <a:srgbClr val="FF0000"/>
                </a:solidFill>
                <a:latin typeface="楷体" panose="02010609060101010101" pitchFamily="49" charset="-122"/>
                <a:ea typeface="楷体" panose="02010609060101010101" pitchFamily="49" charset="-122"/>
                <a:cs typeface="Arial"/>
              </a:rPr>
              <a:t>大数据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超算</a:t>
            </a:r>
            <a:r>
              <a:rPr lang="en-US" altLang="zh-CN" sz="2800" b="1" dirty="0">
                <a:solidFill>
                  <a:srgbClr val="FF0000"/>
                </a:solidFill>
                <a:latin typeface="楷体" panose="02010609060101010101" pitchFamily="49" charset="-122"/>
                <a:ea typeface="楷体" panose="02010609060101010101" pitchFamily="49" charset="-122"/>
                <a:cs typeface="Arial"/>
              </a:rPr>
              <a:t>–</a:t>
            </a:r>
            <a:r>
              <a:rPr lang="zh-CN" altLang="en-US" sz="2800" b="1" dirty="0" smtClean="0">
                <a:solidFill>
                  <a:srgbClr val="FF0000"/>
                </a:solidFill>
                <a:latin typeface="楷体" panose="02010609060101010101" pitchFamily="49" charset="-122"/>
                <a:ea typeface="楷体" panose="02010609060101010101" pitchFamily="49" charset="-122"/>
                <a:cs typeface="Arial"/>
              </a:rPr>
              <a:t>辅助决策 </a:t>
            </a:r>
            <a:r>
              <a:rPr lang="en-US" altLang="zh-CN" sz="2800" b="1" dirty="0" smtClean="0">
                <a:solidFill>
                  <a:srgbClr val="FF0000"/>
                </a:solidFill>
                <a:latin typeface="楷体" panose="02010609060101010101" pitchFamily="49" charset="-122"/>
                <a:ea typeface="楷体" panose="02010609060101010101" pitchFamily="49" charset="-122"/>
                <a:cs typeface="Arial"/>
              </a:rPr>
              <a:t>+ </a:t>
            </a:r>
            <a:r>
              <a:rPr lang="zh-CN" altLang="en-US" sz="2800" b="1" dirty="0" smtClean="0">
                <a:solidFill>
                  <a:srgbClr val="FF0000"/>
                </a:solidFill>
                <a:latin typeface="楷体" panose="02010609060101010101" pitchFamily="49" charset="-122"/>
                <a:ea typeface="楷体" panose="02010609060101010101" pitchFamily="49" charset="-122"/>
                <a:cs typeface="Arial"/>
              </a:rPr>
              <a:t>互联网</a:t>
            </a:r>
            <a:endParaRPr lang="en-US" altLang="zh-CN" sz="2800" b="1" dirty="0" smtClean="0">
              <a:solidFill>
                <a:srgbClr val="FF0000"/>
              </a:solidFill>
              <a:latin typeface="楷体" panose="02010609060101010101" pitchFamily="49" charset="-122"/>
              <a:ea typeface="楷体" panose="02010609060101010101" pitchFamily="49" charset="-122"/>
              <a:cs typeface="Arial"/>
            </a:endParaRPr>
          </a:p>
        </p:txBody>
      </p:sp>
    </p:spTree>
    <p:extLst>
      <p:ext uri="{BB962C8B-B14F-4D97-AF65-F5344CB8AC3E}">
        <p14:creationId xmlns:p14="http://schemas.microsoft.com/office/powerpoint/2010/main" val="2968777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36349" y="310874"/>
            <a:ext cx="2119131" cy="804416"/>
          </a:xfrm>
          <a:prstGeom prst="rect">
            <a:avLst/>
          </a:prstGeom>
          <a:noFill/>
        </p:spPr>
        <p:txBody>
          <a:bodyPr wrap="none" rtlCol="0">
            <a:spAutoFit/>
          </a:bodyPr>
          <a:lstStyle/>
          <a:p>
            <a:pPr algn="l"/>
            <a:r>
              <a:rPr lang="en-US" sz="4400" b="1" dirty="0">
                <a:solidFill>
                  <a:srgbClr val="FF9900"/>
                </a:solidFill>
                <a:latin typeface="Arial" pitchFamily="34" charset="0"/>
              </a:rPr>
              <a:t>Beijing</a:t>
            </a:r>
          </a:p>
        </p:txBody>
      </p:sp>
      <p:sp>
        <p:nvSpPr>
          <p:cNvPr id="27" name="Oval 7"/>
          <p:cNvSpPr>
            <a:spLocks noChangeArrowheads="1"/>
          </p:cNvSpPr>
          <p:nvPr/>
        </p:nvSpPr>
        <p:spPr bwMode="auto">
          <a:xfrm>
            <a:off x="3523525" y="2355450"/>
            <a:ext cx="2133600" cy="2122488"/>
          </a:xfrm>
          <a:prstGeom prst="ellipse">
            <a:avLst/>
          </a:prstGeom>
          <a:gradFill rotWithShape="0">
            <a:gsLst>
              <a:gs pos="0">
                <a:srgbClr val="595959"/>
              </a:gs>
              <a:gs pos="100000">
                <a:srgbClr val="C0C0C0"/>
              </a:gs>
            </a:gsLst>
            <a:path path="shape">
              <a:fillToRect l="50000" t="50000" r="50000" b="50000"/>
            </a:path>
          </a:gradFill>
          <a:ln w="57150">
            <a:solidFill>
              <a:srgbClr val="E6F5F6"/>
            </a:solidFill>
            <a:round/>
            <a:headEnd/>
            <a:tailEnd/>
          </a:ln>
        </p:spPr>
        <p:txBody>
          <a:bodyPr wrap="none" anchor="ctr"/>
          <a:lstStyle/>
          <a:p>
            <a:pPr algn="l"/>
            <a:endParaRPr lang="zh-TW" altLang="en-US" sz="2000" dirty="0">
              <a:solidFill>
                <a:srgbClr val="0000FF"/>
              </a:solidFill>
              <a:latin typeface="Arial" pitchFamily="34" charset="0"/>
            </a:endParaRPr>
          </a:p>
        </p:txBody>
      </p:sp>
      <p:sp>
        <p:nvSpPr>
          <p:cNvPr id="28" name="Text Box 283"/>
          <p:cNvSpPr txBox="1">
            <a:spLocks noChangeArrowheads="1"/>
          </p:cNvSpPr>
          <p:nvPr/>
        </p:nvSpPr>
        <p:spPr bwMode="auto">
          <a:xfrm>
            <a:off x="3131840" y="3276724"/>
            <a:ext cx="2889647" cy="944364"/>
          </a:xfrm>
          <a:prstGeom prst="rect">
            <a:avLst/>
          </a:prstGeom>
          <a:noFill/>
          <a:ln w="9525">
            <a:noFill/>
            <a:miter lim="800000"/>
            <a:headEnd/>
            <a:tailEnd/>
          </a:ln>
          <a:effectLst/>
        </p:spPr>
        <p:txBody>
          <a:bodyPr lIns="0" tIns="0" rIns="0" bIns="0"/>
          <a:lstStyle/>
          <a:p>
            <a:pPr defTabSz="446088">
              <a:buClr>
                <a:srgbClr val="000080"/>
              </a:buClr>
              <a:buSzPct val="90000"/>
              <a:buFont typeface="Monotype Sorts"/>
              <a:buNone/>
            </a:pPr>
            <a:r>
              <a:rPr lang="en-US" altLang="zh-TW" sz="4800" b="1" i="1" dirty="0" smtClean="0">
                <a:solidFill>
                  <a:srgbClr val="0000FF"/>
                </a:solidFill>
                <a:effectLst>
                  <a:outerShdw blurRad="38100" dist="38100" dir="2700000" algn="tl">
                    <a:srgbClr val="C0C0C0"/>
                  </a:outerShdw>
                </a:effectLst>
                <a:latin typeface="Arial" pitchFamily="34" charset="0"/>
              </a:rPr>
              <a:t>PM</a:t>
            </a:r>
            <a:r>
              <a:rPr lang="en-US" altLang="zh-TW" sz="4800" b="1" i="1" baseline="-25000" dirty="0" smtClean="0">
                <a:solidFill>
                  <a:srgbClr val="0000FF"/>
                </a:solidFill>
                <a:effectLst>
                  <a:outerShdw blurRad="38100" dist="38100" dir="2700000" algn="tl">
                    <a:srgbClr val="C0C0C0"/>
                  </a:outerShdw>
                </a:effectLst>
                <a:latin typeface="Arial" pitchFamily="34" charset="0"/>
              </a:rPr>
              <a:t>2.5</a:t>
            </a:r>
            <a:r>
              <a:rPr lang="en-US" altLang="zh-TW" sz="4800" b="1" i="1" dirty="0" smtClean="0">
                <a:solidFill>
                  <a:srgbClr val="0000FF"/>
                </a:solidFill>
                <a:effectLst>
                  <a:outerShdw blurRad="38100" dist="38100" dir="2700000" algn="tl">
                    <a:srgbClr val="C0C0C0"/>
                  </a:outerShdw>
                </a:effectLst>
                <a:latin typeface="Arial" pitchFamily="34" charset="0"/>
              </a:rPr>
              <a:t>&amp; O</a:t>
            </a:r>
            <a:r>
              <a:rPr lang="en-US" altLang="zh-TW" sz="4000" b="1" i="1" baseline="-25000" dirty="0" smtClean="0">
                <a:solidFill>
                  <a:srgbClr val="0000FF"/>
                </a:solidFill>
                <a:effectLst>
                  <a:outerShdw blurRad="38100" dist="38100" dir="2700000" algn="tl">
                    <a:srgbClr val="C0C0C0"/>
                  </a:outerShdw>
                </a:effectLst>
                <a:latin typeface="Arial" pitchFamily="34" charset="0"/>
              </a:rPr>
              <a:t>3</a:t>
            </a:r>
            <a:endParaRPr lang="en-US" altLang="zh-TW" sz="6000" b="1" i="1" baseline="-25000" dirty="0">
              <a:solidFill>
                <a:srgbClr val="0000FF"/>
              </a:solidFill>
              <a:effectLst>
                <a:outerShdw blurRad="38100" dist="38100" dir="2700000" algn="tl">
                  <a:srgbClr val="C0C0C0"/>
                </a:outerShdw>
              </a:effectLst>
              <a:latin typeface="Arial" pitchFamily="34" charset="0"/>
            </a:endParaRPr>
          </a:p>
        </p:txBody>
      </p:sp>
      <p:grpSp>
        <p:nvGrpSpPr>
          <p:cNvPr id="3" name="Group 24"/>
          <p:cNvGrpSpPr/>
          <p:nvPr/>
        </p:nvGrpSpPr>
        <p:grpSpPr>
          <a:xfrm>
            <a:off x="-69450" y="2210544"/>
            <a:ext cx="3200400" cy="2514600"/>
            <a:chOff x="2691869" y="4892932"/>
            <a:chExt cx="2925776" cy="2283460"/>
          </a:xfrm>
        </p:grpSpPr>
        <p:pic>
          <p:nvPicPr>
            <p:cNvPr id="30" name="Picture 5"/>
            <p:cNvPicPr>
              <a:picLocks noChangeAspect="1" noChangeArrowheads="1"/>
            </p:cNvPicPr>
            <p:nvPr/>
          </p:nvPicPr>
          <p:blipFill>
            <a:blip r:embed="rId3" cstate="print"/>
            <a:srcRect/>
            <a:stretch>
              <a:fillRect/>
            </a:stretch>
          </p:blipFill>
          <p:spPr bwMode="auto">
            <a:xfrm>
              <a:off x="2691869" y="4892932"/>
              <a:ext cx="2925776" cy="2283460"/>
            </a:xfrm>
            <a:prstGeom prst="rect">
              <a:avLst/>
            </a:prstGeom>
            <a:noFill/>
            <a:ln w="9525">
              <a:noFill/>
              <a:miter lim="800000"/>
              <a:headEnd/>
              <a:tailEnd/>
            </a:ln>
          </p:spPr>
        </p:pic>
        <p:sp>
          <p:nvSpPr>
            <p:cNvPr id="31" name="TextBox 30"/>
            <p:cNvSpPr txBox="1"/>
            <p:nvPr/>
          </p:nvSpPr>
          <p:spPr>
            <a:xfrm>
              <a:off x="2761530" y="4913954"/>
              <a:ext cx="731553" cy="419229"/>
            </a:xfrm>
            <a:prstGeom prst="rect">
              <a:avLst/>
            </a:prstGeom>
            <a:noFill/>
          </p:spPr>
          <p:txBody>
            <a:bodyPr wrap="none" rtlCol="0">
              <a:spAutoFit/>
            </a:bodyPr>
            <a:lstStyle/>
            <a:p>
              <a:pPr algn="l"/>
              <a:r>
                <a:rPr lang="zh-CN" altLang="en-US" sz="2400" b="1" dirty="0" smtClean="0">
                  <a:solidFill>
                    <a:srgbClr val="FF9900"/>
                  </a:solidFill>
                  <a:latin typeface="Arial" pitchFamily="34" charset="0"/>
                </a:rPr>
                <a:t>南京</a:t>
              </a:r>
              <a:endParaRPr lang="en-US" sz="2400" b="1" dirty="0">
                <a:solidFill>
                  <a:srgbClr val="FF9900"/>
                </a:solidFill>
                <a:latin typeface="Arial" pitchFamily="34" charset="0"/>
              </a:endParaRPr>
            </a:p>
          </p:txBody>
        </p:sp>
      </p:grpSp>
      <p:grpSp>
        <p:nvGrpSpPr>
          <p:cNvPr id="4" name="Group 26"/>
          <p:cNvGrpSpPr/>
          <p:nvPr/>
        </p:nvGrpSpPr>
        <p:grpSpPr>
          <a:xfrm>
            <a:off x="6172199" y="4648201"/>
            <a:ext cx="2988389" cy="2221376"/>
            <a:chOff x="6019800" y="4558653"/>
            <a:chExt cx="2895600" cy="1945255"/>
          </a:xfrm>
        </p:grpSpPr>
        <p:pic>
          <p:nvPicPr>
            <p:cNvPr id="33" name="Picture 4"/>
            <p:cNvPicPr>
              <a:picLocks noChangeAspect="1" noChangeArrowheads="1"/>
            </p:cNvPicPr>
            <p:nvPr/>
          </p:nvPicPr>
          <p:blipFill>
            <a:blip r:embed="rId4" cstate="print"/>
            <a:srcRect/>
            <a:stretch>
              <a:fillRect/>
            </a:stretch>
          </p:blipFill>
          <p:spPr bwMode="auto">
            <a:xfrm>
              <a:off x="6019800" y="4572000"/>
              <a:ext cx="2895600" cy="1931908"/>
            </a:xfrm>
            <a:prstGeom prst="rect">
              <a:avLst/>
            </a:prstGeom>
            <a:noFill/>
            <a:ln w="9525">
              <a:noFill/>
              <a:miter lim="800000"/>
              <a:headEnd/>
              <a:tailEnd/>
            </a:ln>
          </p:spPr>
        </p:pic>
        <p:sp>
          <p:nvSpPr>
            <p:cNvPr id="34" name="TextBox 33"/>
            <p:cNvSpPr txBox="1"/>
            <p:nvPr/>
          </p:nvSpPr>
          <p:spPr>
            <a:xfrm>
              <a:off x="8188967" y="4558653"/>
              <a:ext cx="675966" cy="350376"/>
            </a:xfrm>
            <a:prstGeom prst="rect">
              <a:avLst/>
            </a:prstGeom>
            <a:noFill/>
          </p:spPr>
          <p:txBody>
            <a:bodyPr wrap="none" rtlCol="0">
              <a:spAutoFit/>
            </a:bodyPr>
            <a:lstStyle/>
            <a:p>
              <a:pPr algn="l"/>
              <a:r>
                <a:rPr lang="zh-CN" altLang="en-US" sz="2000" b="1" dirty="0" smtClean="0">
                  <a:solidFill>
                    <a:srgbClr val="FF9900"/>
                  </a:solidFill>
                  <a:latin typeface="Arial" pitchFamily="34" charset="0"/>
                </a:rPr>
                <a:t>杭州</a:t>
              </a:r>
              <a:endParaRPr lang="en-US" sz="2000" b="1" dirty="0">
                <a:solidFill>
                  <a:srgbClr val="FF9900"/>
                </a:solidFill>
                <a:latin typeface="Arial" pitchFamily="34" charset="0"/>
              </a:endParaRPr>
            </a:p>
          </p:txBody>
        </p:sp>
      </p:grpSp>
      <p:grpSp>
        <p:nvGrpSpPr>
          <p:cNvPr id="5" name="Group 27"/>
          <p:cNvGrpSpPr/>
          <p:nvPr/>
        </p:nvGrpSpPr>
        <p:grpSpPr>
          <a:xfrm>
            <a:off x="11832" y="4653136"/>
            <a:ext cx="3048000" cy="2324036"/>
            <a:chOff x="6095999" y="2209799"/>
            <a:chExt cx="2657231" cy="2133600"/>
          </a:xfrm>
        </p:grpSpPr>
        <p:pic>
          <p:nvPicPr>
            <p:cNvPr id="36" name="Picture 3"/>
            <p:cNvPicPr>
              <a:picLocks noChangeAspect="1" noChangeArrowheads="1"/>
            </p:cNvPicPr>
            <p:nvPr/>
          </p:nvPicPr>
          <p:blipFill>
            <a:blip r:embed="rId5" cstate="print"/>
            <a:srcRect/>
            <a:stretch>
              <a:fillRect/>
            </a:stretch>
          </p:blipFill>
          <p:spPr bwMode="auto">
            <a:xfrm>
              <a:off x="6095999" y="2209799"/>
              <a:ext cx="2657231" cy="2133600"/>
            </a:xfrm>
            <a:prstGeom prst="rect">
              <a:avLst/>
            </a:prstGeom>
            <a:noFill/>
            <a:ln w="9525">
              <a:noFill/>
              <a:miter lim="800000"/>
              <a:headEnd/>
              <a:tailEnd/>
            </a:ln>
          </p:spPr>
        </p:pic>
        <p:sp>
          <p:nvSpPr>
            <p:cNvPr id="37" name="TextBox 36"/>
            <p:cNvSpPr txBox="1"/>
            <p:nvPr/>
          </p:nvSpPr>
          <p:spPr>
            <a:xfrm>
              <a:off x="6140515" y="2258502"/>
              <a:ext cx="697627" cy="423835"/>
            </a:xfrm>
            <a:prstGeom prst="rect">
              <a:avLst/>
            </a:prstGeom>
            <a:noFill/>
          </p:spPr>
          <p:txBody>
            <a:bodyPr wrap="none" rtlCol="0">
              <a:spAutoFit/>
            </a:bodyPr>
            <a:lstStyle/>
            <a:p>
              <a:pPr algn="l"/>
              <a:r>
                <a:rPr lang="zh-CN" altLang="en-US" sz="2400" b="1" dirty="0" smtClean="0">
                  <a:solidFill>
                    <a:srgbClr val="FF9900"/>
                  </a:solidFill>
                  <a:latin typeface="Arial" pitchFamily="34" charset="0"/>
                </a:rPr>
                <a:t>天津</a:t>
              </a:r>
              <a:endParaRPr lang="en-US" sz="2400" b="1" dirty="0">
                <a:solidFill>
                  <a:srgbClr val="FF9900"/>
                </a:solidFill>
                <a:latin typeface="Arial" pitchFamily="34" charset="0"/>
              </a:endParaRPr>
            </a:p>
          </p:txBody>
        </p:sp>
      </p:grpSp>
      <p:grpSp>
        <p:nvGrpSpPr>
          <p:cNvPr id="6" name="Group 21"/>
          <p:cNvGrpSpPr/>
          <p:nvPr/>
        </p:nvGrpSpPr>
        <p:grpSpPr>
          <a:xfrm>
            <a:off x="3054749" y="-4466"/>
            <a:ext cx="3124198" cy="2214266"/>
            <a:chOff x="2971800" y="53394"/>
            <a:chExt cx="2747493" cy="1832496"/>
          </a:xfrm>
        </p:grpSpPr>
        <p:pic>
          <p:nvPicPr>
            <p:cNvPr id="39" name="Picture 3"/>
            <p:cNvPicPr>
              <a:picLocks noChangeAspect="1" noChangeArrowheads="1"/>
            </p:cNvPicPr>
            <p:nvPr/>
          </p:nvPicPr>
          <p:blipFill>
            <a:blip r:embed="rId6" cstate="print"/>
            <a:srcRect/>
            <a:stretch>
              <a:fillRect/>
            </a:stretch>
          </p:blipFill>
          <p:spPr bwMode="auto">
            <a:xfrm>
              <a:off x="2971800" y="57090"/>
              <a:ext cx="2747493" cy="1828800"/>
            </a:xfrm>
            <a:prstGeom prst="rect">
              <a:avLst/>
            </a:prstGeom>
            <a:noFill/>
            <a:ln w="9525">
              <a:noFill/>
              <a:miter lim="800000"/>
              <a:headEnd/>
              <a:tailEnd/>
            </a:ln>
          </p:spPr>
        </p:pic>
        <p:sp>
          <p:nvSpPr>
            <p:cNvPr id="40" name="TextBox 39"/>
            <p:cNvSpPr txBox="1"/>
            <p:nvPr/>
          </p:nvSpPr>
          <p:spPr>
            <a:xfrm>
              <a:off x="3982328" y="53394"/>
              <a:ext cx="703731" cy="382068"/>
            </a:xfrm>
            <a:prstGeom prst="rect">
              <a:avLst/>
            </a:prstGeom>
            <a:noFill/>
          </p:spPr>
          <p:txBody>
            <a:bodyPr wrap="none" rtlCol="0">
              <a:spAutoFit/>
            </a:bodyPr>
            <a:lstStyle/>
            <a:p>
              <a:pPr algn="l"/>
              <a:r>
                <a:rPr lang="zh-CN" altLang="en-US" sz="2400" b="1" dirty="0" smtClean="0">
                  <a:solidFill>
                    <a:srgbClr val="FF9900"/>
                  </a:solidFill>
                  <a:latin typeface="Arial" pitchFamily="34" charset="0"/>
                </a:rPr>
                <a:t>上海</a:t>
              </a:r>
              <a:endParaRPr lang="en-US" sz="2400" b="1" dirty="0">
                <a:solidFill>
                  <a:srgbClr val="FF9900"/>
                </a:solidFill>
                <a:latin typeface="Arial" pitchFamily="34" charset="0"/>
              </a:endParaRPr>
            </a:p>
          </p:txBody>
        </p:sp>
      </p:grpSp>
      <p:grpSp>
        <p:nvGrpSpPr>
          <p:cNvPr id="7" name="Group 34"/>
          <p:cNvGrpSpPr/>
          <p:nvPr/>
        </p:nvGrpSpPr>
        <p:grpSpPr>
          <a:xfrm>
            <a:off x="0" y="0"/>
            <a:ext cx="3047999" cy="2209800"/>
            <a:chOff x="0" y="0"/>
            <a:chExt cx="3047999" cy="2209800"/>
          </a:xfrm>
        </p:grpSpPr>
        <p:pic>
          <p:nvPicPr>
            <p:cNvPr id="1179652" name="Picture 4" descr="http://www.stasiareport.com/sites/straitstimes.com/files/ST_20130131_GNPOLLUTION31I6Z1_3505137e.jpg"/>
            <p:cNvPicPr>
              <a:picLocks noChangeAspect="1" noChangeArrowheads="1"/>
            </p:cNvPicPr>
            <p:nvPr/>
          </p:nvPicPr>
          <p:blipFill>
            <a:blip r:embed="rId7" cstate="print"/>
            <a:srcRect l="11594" r="20000" b="8163"/>
            <a:stretch>
              <a:fillRect/>
            </a:stretch>
          </p:blipFill>
          <p:spPr bwMode="auto">
            <a:xfrm>
              <a:off x="0" y="0"/>
              <a:ext cx="3047999" cy="2209800"/>
            </a:xfrm>
            <a:prstGeom prst="rect">
              <a:avLst/>
            </a:prstGeom>
            <a:noFill/>
          </p:spPr>
        </p:pic>
        <p:sp>
          <p:nvSpPr>
            <p:cNvPr id="43" name="TextBox 42"/>
            <p:cNvSpPr txBox="1"/>
            <p:nvPr/>
          </p:nvSpPr>
          <p:spPr>
            <a:xfrm>
              <a:off x="152400" y="0"/>
              <a:ext cx="800219" cy="461665"/>
            </a:xfrm>
            <a:prstGeom prst="rect">
              <a:avLst/>
            </a:prstGeom>
            <a:noFill/>
          </p:spPr>
          <p:txBody>
            <a:bodyPr wrap="none" rtlCol="0">
              <a:spAutoFit/>
            </a:bodyPr>
            <a:lstStyle/>
            <a:p>
              <a:pPr algn="l"/>
              <a:r>
                <a:rPr lang="zh-CN" altLang="en-US" sz="2400" b="1" dirty="0" smtClean="0">
                  <a:solidFill>
                    <a:srgbClr val="FF9900"/>
                  </a:solidFill>
                  <a:latin typeface="Arial" pitchFamily="34" charset="0"/>
                </a:rPr>
                <a:t>北京</a:t>
              </a:r>
              <a:endParaRPr lang="en-US" sz="2400" b="1" dirty="0">
                <a:solidFill>
                  <a:srgbClr val="FF9900"/>
                </a:solidFill>
                <a:latin typeface="Arial" pitchFamily="34" charset="0"/>
              </a:endParaRPr>
            </a:p>
          </p:txBody>
        </p:sp>
      </p:grpSp>
      <p:grpSp>
        <p:nvGrpSpPr>
          <p:cNvPr id="8" name="Group 31"/>
          <p:cNvGrpSpPr/>
          <p:nvPr/>
        </p:nvGrpSpPr>
        <p:grpSpPr>
          <a:xfrm>
            <a:off x="6172201" y="0"/>
            <a:ext cx="2971799" cy="2226366"/>
            <a:chOff x="6172201" y="0"/>
            <a:chExt cx="2971799" cy="2226366"/>
          </a:xfrm>
        </p:grpSpPr>
        <p:pic>
          <p:nvPicPr>
            <p:cNvPr id="29" name="Picture 28" descr="Guangzhou_Tower_AP_04_2013.jpg"/>
            <p:cNvPicPr>
              <a:picLocks noChangeAspect="1"/>
            </p:cNvPicPr>
            <p:nvPr/>
          </p:nvPicPr>
          <p:blipFill>
            <a:blip r:embed="rId8" cstate="print"/>
            <a:stretch>
              <a:fillRect/>
            </a:stretch>
          </p:blipFill>
          <p:spPr>
            <a:xfrm>
              <a:off x="6172201" y="0"/>
              <a:ext cx="2971799" cy="2226366"/>
            </a:xfrm>
            <a:prstGeom prst="rect">
              <a:avLst/>
            </a:prstGeom>
          </p:spPr>
        </p:pic>
        <p:sp>
          <p:nvSpPr>
            <p:cNvPr id="46" name="TextBox 45"/>
            <p:cNvSpPr txBox="1"/>
            <p:nvPr/>
          </p:nvSpPr>
          <p:spPr>
            <a:xfrm>
              <a:off x="8338869" y="67118"/>
              <a:ext cx="697627" cy="400110"/>
            </a:xfrm>
            <a:prstGeom prst="rect">
              <a:avLst/>
            </a:prstGeom>
            <a:noFill/>
          </p:spPr>
          <p:txBody>
            <a:bodyPr wrap="none" rtlCol="0">
              <a:spAutoFit/>
            </a:bodyPr>
            <a:lstStyle/>
            <a:p>
              <a:pPr algn="l"/>
              <a:r>
                <a:rPr lang="zh-CN" altLang="en-US" sz="2000" b="1" dirty="0" smtClean="0">
                  <a:solidFill>
                    <a:srgbClr val="FF9900"/>
                  </a:solidFill>
                  <a:latin typeface="Arial" pitchFamily="34" charset="0"/>
                </a:rPr>
                <a:t>广州</a:t>
              </a:r>
              <a:endParaRPr lang="en-US" sz="2000" b="1" dirty="0">
                <a:solidFill>
                  <a:srgbClr val="FF9900"/>
                </a:solidFill>
                <a:latin typeface="Arial" pitchFamily="34" charset="0"/>
              </a:endParaRPr>
            </a:p>
          </p:txBody>
        </p:sp>
      </p:grpSp>
      <p:grpSp>
        <p:nvGrpSpPr>
          <p:cNvPr id="9" name="Group 28"/>
          <p:cNvGrpSpPr/>
          <p:nvPr/>
        </p:nvGrpSpPr>
        <p:grpSpPr>
          <a:xfrm>
            <a:off x="6137104" y="2262850"/>
            <a:ext cx="3053197" cy="2362200"/>
            <a:chOff x="-228600" y="2233130"/>
            <a:chExt cx="2770172" cy="1843088"/>
          </a:xfrm>
        </p:grpSpPr>
        <p:pic>
          <p:nvPicPr>
            <p:cNvPr id="48" name="Picture 7"/>
            <p:cNvPicPr>
              <a:picLocks noChangeAspect="1" noChangeArrowheads="1"/>
            </p:cNvPicPr>
            <p:nvPr/>
          </p:nvPicPr>
          <p:blipFill>
            <a:blip r:embed="rId9" cstate="print"/>
            <a:srcRect/>
            <a:stretch>
              <a:fillRect/>
            </a:stretch>
          </p:blipFill>
          <p:spPr bwMode="auto">
            <a:xfrm>
              <a:off x="-228600" y="2233130"/>
              <a:ext cx="2770172" cy="1843088"/>
            </a:xfrm>
            <a:prstGeom prst="rect">
              <a:avLst/>
            </a:prstGeom>
            <a:noFill/>
            <a:ln w="9525">
              <a:noFill/>
              <a:miter lim="800000"/>
              <a:headEnd/>
              <a:tailEnd/>
            </a:ln>
          </p:spPr>
        </p:pic>
        <p:sp>
          <p:nvSpPr>
            <p:cNvPr id="49" name="TextBox 48"/>
            <p:cNvSpPr txBox="1"/>
            <p:nvPr/>
          </p:nvSpPr>
          <p:spPr>
            <a:xfrm>
              <a:off x="1769066" y="2269256"/>
              <a:ext cx="632958" cy="312183"/>
            </a:xfrm>
            <a:prstGeom prst="rect">
              <a:avLst/>
            </a:prstGeom>
            <a:noFill/>
          </p:spPr>
          <p:txBody>
            <a:bodyPr wrap="none" rtlCol="0">
              <a:spAutoFit/>
            </a:bodyPr>
            <a:lstStyle/>
            <a:p>
              <a:pPr algn="l"/>
              <a:r>
                <a:rPr lang="zh-CN" altLang="en-US" sz="2000" b="1" dirty="0" smtClean="0">
                  <a:solidFill>
                    <a:srgbClr val="FF9900"/>
                  </a:solidFill>
                  <a:latin typeface="Arial" pitchFamily="34" charset="0"/>
                </a:rPr>
                <a:t>重庆</a:t>
              </a:r>
              <a:endParaRPr lang="en-US" sz="2000" b="1" dirty="0">
                <a:solidFill>
                  <a:srgbClr val="FF9900"/>
                </a:solidFill>
                <a:latin typeface="Arial" pitchFamily="34" charset="0"/>
              </a:endParaRPr>
            </a:p>
          </p:txBody>
        </p:sp>
      </p:grpSp>
      <p:grpSp>
        <p:nvGrpSpPr>
          <p:cNvPr id="10" name="Group 49"/>
          <p:cNvGrpSpPr/>
          <p:nvPr/>
        </p:nvGrpSpPr>
        <p:grpSpPr>
          <a:xfrm>
            <a:off x="3073139" y="4618300"/>
            <a:ext cx="3087486" cy="2232950"/>
            <a:chOff x="3185291" y="4636625"/>
            <a:chExt cx="2950195" cy="2209800"/>
          </a:xfrm>
        </p:grpSpPr>
        <p:pic>
          <p:nvPicPr>
            <p:cNvPr id="51" name="Picture 2" descr="https://encrypted-tbn0.google.com/images?q=tbn:ANd9GcQSECTa15Tdrwc8_oLxt-gIoVXavv6cZWdbQzDkSHwr8MSbS90a7A"/>
            <p:cNvPicPr>
              <a:picLocks noChangeAspect="1" noChangeArrowheads="1"/>
            </p:cNvPicPr>
            <p:nvPr/>
          </p:nvPicPr>
          <p:blipFill>
            <a:blip r:embed="rId10" cstate="print"/>
            <a:srcRect/>
            <a:stretch>
              <a:fillRect/>
            </a:stretch>
          </p:blipFill>
          <p:spPr bwMode="auto">
            <a:xfrm>
              <a:off x="3185291" y="4636625"/>
              <a:ext cx="2950195" cy="2209800"/>
            </a:xfrm>
            <a:prstGeom prst="rect">
              <a:avLst/>
            </a:prstGeom>
            <a:noFill/>
          </p:spPr>
        </p:pic>
        <p:sp>
          <p:nvSpPr>
            <p:cNvPr id="52" name="TextBox 51"/>
            <p:cNvSpPr txBox="1"/>
            <p:nvPr/>
          </p:nvSpPr>
          <p:spPr>
            <a:xfrm>
              <a:off x="4273472" y="4645554"/>
              <a:ext cx="764636" cy="456879"/>
            </a:xfrm>
            <a:prstGeom prst="rect">
              <a:avLst/>
            </a:prstGeom>
            <a:noFill/>
          </p:spPr>
          <p:txBody>
            <a:bodyPr wrap="none" rtlCol="0">
              <a:spAutoFit/>
            </a:bodyPr>
            <a:lstStyle/>
            <a:p>
              <a:pPr algn="l"/>
              <a:r>
                <a:rPr lang="zh-CN" altLang="en-US" sz="2400" b="1" dirty="0" smtClean="0">
                  <a:solidFill>
                    <a:srgbClr val="FF9900"/>
                  </a:solidFill>
                  <a:latin typeface="Arial" pitchFamily="34" charset="0"/>
                </a:rPr>
                <a:t>西安</a:t>
              </a:r>
              <a:endParaRPr lang="en-US" sz="2400" b="1" dirty="0">
                <a:solidFill>
                  <a:srgbClr val="FF9900"/>
                </a:solidFill>
                <a:latin typeface="Arial" pitchFamily="34" charset="0"/>
              </a:endParaRPr>
            </a:p>
          </p:txBody>
        </p:sp>
      </p:grpSp>
      <p:sp>
        <p:nvSpPr>
          <p:cNvPr id="38" name="Rectangle 37"/>
          <p:cNvSpPr/>
          <p:nvPr/>
        </p:nvSpPr>
        <p:spPr>
          <a:xfrm>
            <a:off x="3272562" y="2371527"/>
            <a:ext cx="2595582" cy="769441"/>
          </a:xfrm>
          <a:prstGeom prst="rect">
            <a:avLst/>
          </a:prstGeom>
        </p:spPr>
        <p:txBody>
          <a:bodyPr wrap="none">
            <a:spAutoFit/>
          </a:bodyPr>
          <a:lstStyle/>
          <a:p>
            <a:r>
              <a:rPr lang="zh-CN" altLang="en-US" sz="4400" b="1" i="1" spc="300" dirty="0" smtClean="0">
                <a:solidFill>
                  <a:srgbClr val="FF0000"/>
                </a:solidFill>
                <a:effectLst>
                  <a:outerShdw blurRad="38100" dist="38100" dir="2700000" algn="tl">
                    <a:srgbClr val="000000">
                      <a:alpha val="43137"/>
                    </a:srgbClr>
                  </a:outerShdw>
                </a:effectLst>
              </a:rPr>
              <a:t>空气污染</a:t>
            </a:r>
            <a:endParaRPr lang="en-US" sz="4400" i="1" spc="300" dirty="0">
              <a:solidFill>
                <a:srgbClr val="FF0000"/>
              </a:solidFill>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pPr algn="r" rtl="0" fontAlgn="base">
              <a:spcBef>
                <a:spcPct val="0"/>
              </a:spcBef>
              <a:spcAft>
                <a:spcPct val="0"/>
              </a:spcAft>
              <a:defRPr/>
            </a:pPr>
            <a:fld id="{6EF97FA5-94DB-459B-8E5D-031A45794050}" type="slidenum">
              <a:rPr lang="en-US" sz="1200" kern="1200" smtClean="0">
                <a:solidFill>
                  <a:prstClr val="black">
                    <a:tint val="75000"/>
                  </a:prstClr>
                </a:solidFill>
                <a:latin typeface="Arial" pitchFamily="34" charset="0"/>
                <a:ea typeface="+mn-ea"/>
                <a:cs typeface="+mn-cs"/>
              </a:rPr>
              <a:pPr algn="r" rtl="0" fontAlgn="base">
                <a:spcBef>
                  <a:spcPct val="0"/>
                </a:spcBef>
                <a:spcAft>
                  <a:spcPct val="0"/>
                </a:spcAft>
                <a:defRPr/>
              </a:pPr>
              <a:t>7</a:t>
            </a:fld>
            <a:endParaRPr lang="en-US" sz="1200" kern="1200">
              <a:solidFill>
                <a:prstClr val="black">
                  <a:tint val="75000"/>
                </a:prstClr>
              </a:solidFill>
              <a:latin typeface="Arial" pitchFamily="34" charset="0"/>
              <a:ea typeface="+mn-ea"/>
              <a:cs typeface="+mn-cs"/>
            </a:endParaRPr>
          </a:p>
        </p:txBody>
      </p:sp>
    </p:spTree>
    <p:extLst>
      <p:ext uri="{BB962C8B-B14F-4D97-AF65-F5344CB8AC3E}">
        <p14:creationId xmlns:p14="http://schemas.microsoft.com/office/powerpoint/2010/main" val="25413837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1000"/>
                                        <p:tgtEl>
                                          <p:spTgt spid="27"/>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1000"/>
                                        <p:tgtEl>
                                          <p:spTgt spid="6"/>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1000"/>
                                        <p:tgtEl>
                                          <p:spTgt spid="8"/>
                                        </p:tgtEl>
                                      </p:cBhvr>
                                    </p:animEffect>
                                  </p:childTnLst>
                                </p:cTn>
                              </p:par>
                            </p:childTnLst>
                          </p:cTn>
                        </p:par>
                        <p:par>
                          <p:cTn id="19" fill="hold">
                            <p:stCondLst>
                              <p:cond delay="3000"/>
                            </p:stCondLst>
                            <p:childTnLst>
                              <p:par>
                                <p:cTn id="20" presetID="3"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1000"/>
                                        <p:tgtEl>
                                          <p:spTgt spid="3"/>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1000"/>
                                        <p:tgtEl>
                                          <p:spTgt spid="9"/>
                                        </p:tgtEl>
                                      </p:cBhvr>
                                    </p:animEffect>
                                  </p:childTnLst>
                                </p:cTn>
                              </p:par>
                            </p:childTnLst>
                          </p:cTn>
                        </p:par>
                        <p:par>
                          <p:cTn id="27" fill="hold">
                            <p:stCondLst>
                              <p:cond delay="5000"/>
                            </p:stCondLst>
                            <p:childTnLst>
                              <p:par>
                                <p:cTn id="28" presetID="3"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1000"/>
                                        <p:tgtEl>
                                          <p:spTgt spid="5"/>
                                        </p:tgtEl>
                                      </p:cBhvr>
                                    </p:animEffect>
                                  </p:childTnLst>
                                </p:cTn>
                              </p:par>
                            </p:childTnLst>
                          </p:cTn>
                        </p:par>
                        <p:par>
                          <p:cTn id="31" fill="hold">
                            <p:stCondLst>
                              <p:cond delay="6000"/>
                            </p:stCondLst>
                            <p:childTnLst>
                              <p:par>
                                <p:cTn id="32" presetID="3"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1000"/>
                                        <p:tgtEl>
                                          <p:spTgt spid="10"/>
                                        </p:tgtEl>
                                      </p:cBhvr>
                                    </p:animEffect>
                                  </p:childTnLst>
                                </p:cTn>
                              </p:par>
                            </p:childTnLst>
                          </p:cTn>
                        </p:par>
                        <p:par>
                          <p:cTn id="35" fill="hold">
                            <p:stCondLst>
                              <p:cond delay="7000"/>
                            </p:stCondLst>
                            <p:childTnLst>
                              <p:par>
                                <p:cTn id="36" presetID="3" presetClass="entr" presetSubtype="1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1000"/>
                                        <p:tgtEl>
                                          <p:spTgt spid="4"/>
                                        </p:tgtEl>
                                      </p:cBhvr>
                                    </p:animEffect>
                                  </p:childTnLst>
                                </p:cTn>
                              </p:par>
                            </p:childTnLst>
                          </p:cTn>
                        </p:par>
                        <p:par>
                          <p:cTn id="39" fill="hold">
                            <p:stCondLst>
                              <p:cond delay="8000"/>
                            </p:stCondLst>
                            <p:childTnLst>
                              <p:par>
                                <p:cTn id="40" presetID="3" presetClass="entr" presetSubtype="1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linds(horizontal)">
                                      <p:cBhvr>
                                        <p:cTn id="42" dur="1000"/>
                                        <p:tgtEl>
                                          <p:spTgt spid="38"/>
                                        </p:tgtEl>
                                      </p:cBhvr>
                                    </p:animEffect>
                                  </p:childTnLst>
                                </p:cTn>
                              </p:par>
                            </p:childTnLst>
                          </p:cTn>
                        </p:par>
                        <p:par>
                          <p:cTn id="43" fill="hold">
                            <p:stCondLst>
                              <p:cond delay="9000"/>
                            </p:stCondLst>
                            <p:childTnLst>
                              <p:par>
                                <p:cTn id="44" presetID="3"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60450" name="Text Box 2"/>
          <p:cNvSpPr txBox="1">
            <a:spLocks noChangeArrowheads="1"/>
          </p:cNvSpPr>
          <p:nvPr/>
        </p:nvSpPr>
        <p:spPr bwMode="auto">
          <a:xfrm>
            <a:off x="107504" y="228600"/>
            <a:ext cx="8712968" cy="707886"/>
          </a:xfrm>
          <a:prstGeom prst="rect">
            <a:avLst/>
          </a:prstGeom>
          <a:solidFill>
            <a:srgbClr val="FFFFCC"/>
          </a:solidFill>
          <a:ln w="38100">
            <a:solidFill>
              <a:srgbClr val="FF0000"/>
            </a:solidFill>
            <a:miter lim="800000"/>
            <a:headEnd/>
            <a:tailEnd/>
          </a:ln>
          <a:effectLst/>
        </p:spPr>
        <p:txBody>
          <a:bodyPr wrap="square">
            <a:spAutoFit/>
          </a:bodyPr>
          <a:lstStyle/>
          <a:p>
            <a:pPr algn="ctr" fontAlgn="base">
              <a:spcBef>
                <a:spcPct val="0"/>
              </a:spcBef>
              <a:spcAft>
                <a:spcPct val="0"/>
              </a:spcAft>
              <a:defRPr/>
            </a:pPr>
            <a:r>
              <a:rPr lang="zh-CN" altLang="en-US" sz="4000" b="1" dirty="0" smtClean="0">
                <a:solidFill>
                  <a:srgbClr val="0000FF"/>
                </a:solidFill>
                <a:effectLst>
                  <a:outerShdw blurRad="38100" dist="38100" dir="2700000" algn="tl">
                    <a:srgbClr val="C0C0C0"/>
                  </a:outerShdw>
                </a:effectLst>
              </a:rPr>
              <a:t>光化学烟雾</a:t>
            </a:r>
            <a:r>
              <a:rPr lang="en-US" sz="4000" b="1" dirty="0" smtClean="0">
                <a:solidFill>
                  <a:srgbClr val="0000FF"/>
                </a:solidFill>
                <a:effectLst>
                  <a:outerShdw blurRad="38100" dist="38100" dir="2700000" algn="tl">
                    <a:srgbClr val="C0C0C0"/>
                  </a:outerShdw>
                </a:effectLst>
              </a:rPr>
              <a:t>   </a:t>
            </a:r>
            <a:r>
              <a:rPr lang="en-US" sz="4000" b="1" dirty="0">
                <a:solidFill>
                  <a:srgbClr val="0000FF"/>
                </a:solidFill>
                <a:effectLst>
                  <a:outerShdw blurRad="38100" dist="38100" dir="2700000" algn="tl">
                    <a:srgbClr val="C0C0C0"/>
                  </a:outerShdw>
                </a:effectLst>
              </a:rPr>
              <a:t>= </a:t>
            </a:r>
            <a:r>
              <a:rPr lang="en-US" altLang="zh-CN" sz="4000" b="1" dirty="0">
                <a:solidFill>
                  <a:srgbClr val="0000FF"/>
                </a:solidFill>
                <a:effectLst>
                  <a:outerShdw blurRad="38100" dist="38100" dir="2700000" algn="tl">
                    <a:srgbClr val="C0C0C0"/>
                  </a:outerShdw>
                </a:effectLst>
                <a:ea typeface="宋体" pitchFamily="2" charset="-122"/>
              </a:rPr>
              <a:t> PM </a:t>
            </a:r>
            <a:r>
              <a:rPr lang="en-US" altLang="zh-CN" sz="4000" b="1" baseline="-25000" dirty="0">
                <a:solidFill>
                  <a:srgbClr val="0000FF"/>
                </a:solidFill>
                <a:effectLst>
                  <a:outerShdw blurRad="38100" dist="38100" dir="2700000" algn="tl">
                    <a:srgbClr val="C0C0C0"/>
                  </a:outerShdw>
                </a:effectLst>
                <a:ea typeface="宋体" pitchFamily="2" charset="-122"/>
              </a:rPr>
              <a:t>2.5</a:t>
            </a:r>
            <a:r>
              <a:rPr lang="en-US" sz="4000" b="1" dirty="0">
                <a:solidFill>
                  <a:srgbClr val="0000FF"/>
                </a:solidFill>
                <a:effectLst>
                  <a:outerShdw blurRad="38100" dist="38100" dir="2700000" algn="tl">
                    <a:srgbClr val="C0C0C0"/>
                  </a:outerShdw>
                </a:effectLst>
              </a:rPr>
              <a:t> </a:t>
            </a:r>
            <a:r>
              <a:rPr lang="en-US" altLang="zh-CN" sz="4000" b="1" dirty="0">
                <a:solidFill>
                  <a:srgbClr val="0000FF"/>
                </a:solidFill>
                <a:effectLst>
                  <a:outerShdw blurRad="38100" dist="38100" dir="2700000" algn="tl">
                    <a:srgbClr val="C0C0C0"/>
                  </a:outerShdw>
                </a:effectLst>
                <a:ea typeface="宋体" pitchFamily="2" charset="-122"/>
              </a:rPr>
              <a:t> </a:t>
            </a:r>
            <a:r>
              <a:rPr lang="en-US" sz="4000" b="1" dirty="0">
                <a:solidFill>
                  <a:srgbClr val="0000FF"/>
                </a:solidFill>
                <a:effectLst>
                  <a:outerShdw blurRad="38100" dist="38100" dir="2700000" algn="tl">
                    <a:srgbClr val="C0C0C0"/>
                  </a:outerShdw>
                </a:effectLst>
              </a:rPr>
              <a:t>+ </a:t>
            </a:r>
            <a:r>
              <a:rPr lang="en-US" altLang="zh-CN" sz="4000" b="1" dirty="0">
                <a:solidFill>
                  <a:srgbClr val="0000FF"/>
                </a:solidFill>
                <a:effectLst>
                  <a:outerShdw blurRad="38100" dist="38100" dir="2700000" algn="tl">
                    <a:srgbClr val="C0C0C0"/>
                  </a:outerShdw>
                </a:effectLst>
                <a:ea typeface="宋体" pitchFamily="2" charset="-122"/>
              </a:rPr>
              <a:t> </a:t>
            </a:r>
            <a:r>
              <a:rPr lang="zh-CN" altLang="en-US" sz="4000" b="1" dirty="0" smtClean="0">
                <a:solidFill>
                  <a:srgbClr val="0000FF"/>
                </a:solidFill>
                <a:effectLst>
                  <a:outerShdw blurRad="38100" dist="38100" dir="2700000" algn="tl">
                    <a:srgbClr val="C0C0C0"/>
                  </a:outerShdw>
                </a:effectLst>
              </a:rPr>
              <a:t>臭氧</a:t>
            </a:r>
            <a:endParaRPr lang="en-US" sz="4000" b="1" dirty="0">
              <a:solidFill>
                <a:srgbClr val="0000FF"/>
              </a:solidFill>
              <a:effectLst>
                <a:outerShdw blurRad="38100" dist="38100" dir="2700000" algn="tl">
                  <a:srgbClr val="C0C0C0"/>
                </a:outerShdw>
              </a:effectLst>
            </a:endParaRPr>
          </a:p>
        </p:txBody>
      </p:sp>
      <p:sp>
        <p:nvSpPr>
          <p:cNvPr id="136195" name="Rectangle 3"/>
          <p:cNvSpPr>
            <a:spLocks noChangeArrowheads="1"/>
          </p:cNvSpPr>
          <p:nvPr/>
        </p:nvSpPr>
        <p:spPr bwMode="auto">
          <a:xfrm>
            <a:off x="6248400" y="5257800"/>
            <a:ext cx="1676400" cy="1293813"/>
          </a:xfrm>
          <a:prstGeom prst="rect">
            <a:avLst/>
          </a:prstGeom>
          <a:solidFill>
            <a:srgbClr val="FFFFFF"/>
          </a:solidFill>
          <a:ln w="9525">
            <a:solidFill>
              <a:srgbClr val="FFFFFF"/>
            </a:solidFill>
            <a:miter lim="800000"/>
            <a:headEnd/>
            <a:tailEnd/>
          </a:ln>
        </p:spPr>
        <p:txBody>
          <a:bodyPr wrap="none" anchor="ctr"/>
          <a:lstStyle/>
          <a:p>
            <a:pPr algn="ctr" fontAlgn="base">
              <a:spcBef>
                <a:spcPct val="0"/>
              </a:spcBef>
              <a:spcAft>
                <a:spcPct val="0"/>
              </a:spcAft>
            </a:pPr>
            <a:endParaRPr lang="zh-TW" altLang="en-US" sz="2400" smtClean="0">
              <a:solidFill>
                <a:srgbClr val="FFFFFF"/>
              </a:solidFill>
              <a:latin typeface="Times New Roman" pitchFamily="18" charset="0"/>
              <a:ea typeface="新細明體" pitchFamily="18" charset="-120"/>
            </a:endParaRPr>
          </a:p>
        </p:txBody>
      </p:sp>
      <p:pic>
        <p:nvPicPr>
          <p:cNvPr id="136196" name="Picture 4" descr="o3pm_com"/>
          <p:cNvPicPr>
            <a:picLocks noChangeAspect="1" noChangeArrowheads="1"/>
          </p:cNvPicPr>
          <p:nvPr/>
        </p:nvPicPr>
        <p:blipFill>
          <a:blip r:embed="rId3" cstate="print"/>
          <a:srcRect/>
          <a:stretch>
            <a:fillRect/>
          </a:stretch>
        </p:blipFill>
        <p:spPr bwMode="auto">
          <a:xfrm>
            <a:off x="0" y="1109663"/>
            <a:ext cx="9144000" cy="5748337"/>
          </a:xfrm>
          <a:prstGeom prst="rect">
            <a:avLst/>
          </a:prstGeom>
          <a:noFill/>
          <a:ln w="9525">
            <a:noFill/>
            <a:miter lim="800000"/>
            <a:headEnd/>
            <a:tailEnd/>
          </a:ln>
        </p:spPr>
      </p:pic>
      <p:sp>
        <p:nvSpPr>
          <p:cNvPr id="360453" name="Text Box 5"/>
          <p:cNvSpPr txBox="1">
            <a:spLocks noChangeArrowheads="1"/>
          </p:cNvSpPr>
          <p:nvPr/>
        </p:nvSpPr>
        <p:spPr bwMode="auto">
          <a:xfrm>
            <a:off x="1886088" y="5867400"/>
            <a:ext cx="2236511" cy="5847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zh-CN" altLang="en-US" sz="3200" b="1" i="1" dirty="0" smtClean="0">
                <a:solidFill>
                  <a:srgbClr val="FF0000"/>
                </a:solidFill>
                <a:effectLst>
                  <a:outerShdw blurRad="38100" dist="38100" dir="2700000" algn="tl">
                    <a:srgbClr val="C0C0C0"/>
                  </a:outerShdw>
                </a:effectLst>
                <a:latin typeface="Arial" pitchFamily="34" charset="0"/>
              </a:rPr>
              <a:t>二次污染物</a:t>
            </a:r>
            <a:endParaRPr lang="en-US" sz="3200" b="1" i="1" dirty="0">
              <a:solidFill>
                <a:srgbClr val="FF0000"/>
              </a:solidFill>
              <a:effectLst>
                <a:outerShdw blurRad="38100" dist="38100" dir="2700000" algn="tl">
                  <a:srgbClr val="C0C0C0"/>
                </a:outerShdw>
              </a:effectLst>
              <a:latin typeface="Arial" pitchFamily="34" charset="0"/>
            </a:endParaRPr>
          </a:p>
        </p:txBody>
      </p:sp>
      <p:sp>
        <p:nvSpPr>
          <p:cNvPr id="360454" name="Oval 6"/>
          <p:cNvSpPr>
            <a:spLocks noChangeArrowheads="1"/>
          </p:cNvSpPr>
          <p:nvPr/>
        </p:nvSpPr>
        <p:spPr bwMode="auto">
          <a:xfrm>
            <a:off x="381000" y="5715000"/>
            <a:ext cx="5715000" cy="990600"/>
          </a:xfrm>
          <a:prstGeom prst="ellipse">
            <a:avLst/>
          </a:prstGeom>
          <a:noFill/>
          <a:ln w="57150">
            <a:solidFill>
              <a:srgbClr val="FF9900"/>
            </a:solidFill>
            <a:round/>
            <a:headEnd/>
            <a:tailEnd/>
          </a:ln>
        </p:spPr>
        <p:txBody>
          <a:bodyPr wrap="none" anchor="ctr"/>
          <a:lstStyle/>
          <a:p>
            <a:pPr fontAlgn="base">
              <a:spcBef>
                <a:spcPct val="0"/>
              </a:spcBef>
              <a:spcAft>
                <a:spcPct val="0"/>
              </a:spcAft>
            </a:pPr>
            <a:endParaRPr lang="zh-TW" altLang="en-US" sz="2000" smtClean="0">
              <a:solidFill>
                <a:srgbClr val="3333FF"/>
              </a:solidFill>
              <a:latin typeface="Arial" pitchFamily="34" charset="0"/>
              <a:ea typeface="新細明體" pitchFamily="18" charset="-120"/>
            </a:endParaRPr>
          </a:p>
        </p:txBody>
      </p:sp>
      <p:sp>
        <p:nvSpPr>
          <p:cNvPr id="2" name="TextBox 1"/>
          <p:cNvSpPr txBox="1"/>
          <p:nvPr/>
        </p:nvSpPr>
        <p:spPr>
          <a:xfrm>
            <a:off x="3234372" y="5257800"/>
            <a:ext cx="1933543" cy="276999"/>
          </a:xfrm>
          <a:prstGeom prst="rect">
            <a:avLst/>
          </a:prstGeom>
          <a:solidFill>
            <a:schemeClr val="bg1"/>
          </a:solidFill>
        </p:spPr>
        <p:txBody>
          <a:bodyPr wrap="none" rtlCol="0">
            <a:spAutoFit/>
          </a:bodyPr>
          <a:lstStyle/>
          <a:p>
            <a:pPr algn="ctr" fontAlgn="base">
              <a:spcBef>
                <a:spcPct val="0"/>
              </a:spcBef>
              <a:spcAft>
                <a:spcPct val="0"/>
              </a:spcAft>
            </a:pPr>
            <a:r>
              <a:rPr lang="en-US" sz="1200" dirty="0">
                <a:solidFill>
                  <a:srgbClr val="000000"/>
                </a:solidFill>
                <a:latin typeface="Arial" charset="0"/>
              </a:rPr>
              <a:t>Power </a:t>
            </a:r>
            <a:r>
              <a:rPr lang="en-US" sz="1200" dirty="0" smtClean="0">
                <a:solidFill>
                  <a:srgbClr val="000000"/>
                </a:solidFill>
                <a:latin typeface="Arial" charset="0"/>
              </a:rPr>
              <a:t>Plants &amp; industries</a:t>
            </a:r>
            <a:endParaRPr lang="en-US" sz="1200" dirty="0">
              <a:solidFill>
                <a:srgbClr val="000000"/>
              </a:solidFill>
              <a:latin typeface="Arial" charset="0"/>
            </a:endParaRPr>
          </a:p>
        </p:txBody>
      </p:sp>
      <p:sp>
        <p:nvSpPr>
          <p:cNvPr id="3" name="Rectangle 2"/>
          <p:cNvSpPr/>
          <p:nvPr/>
        </p:nvSpPr>
        <p:spPr>
          <a:xfrm rot="1041316">
            <a:off x="5888809" y="1861738"/>
            <a:ext cx="1076122" cy="307777"/>
          </a:xfrm>
          <a:prstGeom prst="rect">
            <a:avLst/>
          </a:prstGeom>
        </p:spPr>
        <p:txBody>
          <a:bodyPr wrap="square">
            <a:spAutoFit/>
          </a:bodyPr>
          <a:lstStyle/>
          <a:p>
            <a:pPr algn="ctr" fontAlgn="base">
              <a:spcBef>
                <a:spcPct val="0"/>
              </a:spcBef>
              <a:spcAft>
                <a:spcPct val="0"/>
              </a:spcAft>
            </a:pPr>
            <a:r>
              <a:rPr lang="en-US" sz="1400" dirty="0" smtClean="0">
                <a:solidFill>
                  <a:srgbClr val="C00000"/>
                </a:solidFill>
                <a:latin typeface="Arial" charset="0"/>
              </a:rPr>
              <a:t>Chemistry</a:t>
            </a:r>
            <a:endParaRPr lang="en-US" sz="1400" dirty="0">
              <a:solidFill>
                <a:srgbClr val="C00000"/>
              </a:solidFill>
              <a:latin typeface="Arial" charset="0"/>
            </a:endParaRPr>
          </a:p>
        </p:txBody>
      </p:sp>
      <p:sp>
        <p:nvSpPr>
          <p:cNvPr id="9" name="Rectangle 8"/>
          <p:cNvSpPr/>
          <p:nvPr/>
        </p:nvSpPr>
        <p:spPr>
          <a:xfrm rot="1041316">
            <a:off x="5762535" y="2160822"/>
            <a:ext cx="1076122" cy="307777"/>
          </a:xfrm>
          <a:prstGeom prst="rect">
            <a:avLst/>
          </a:prstGeom>
        </p:spPr>
        <p:txBody>
          <a:bodyPr wrap="square">
            <a:spAutoFit/>
          </a:bodyPr>
          <a:lstStyle/>
          <a:p>
            <a:pPr algn="ctr" fontAlgn="base">
              <a:spcBef>
                <a:spcPct val="0"/>
              </a:spcBef>
              <a:spcAft>
                <a:spcPct val="0"/>
              </a:spcAft>
            </a:pPr>
            <a:r>
              <a:rPr lang="en-US" sz="1400" dirty="0" smtClean="0">
                <a:solidFill>
                  <a:srgbClr val="C00000"/>
                </a:solidFill>
                <a:latin typeface="Arial" charset="0"/>
              </a:rPr>
              <a:t>Transport</a:t>
            </a:r>
            <a:endParaRPr lang="en-US" sz="1400" dirty="0">
              <a:solidFill>
                <a:srgbClr val="C00000"/>
              </a:solidFill>
              <a:latin typeface="Arial" charset="0"/>
            </a:endParaRPr>
          </a:p>
        </p:txBody>
      </p:sp>
    </p:spTree>
    <p:extLst>
      <p:ext uri="{BB962C8B-B14F-4D97-AF65-F5344CB8AC3E}">
        <p14:creationId xmlns:p14="http://schemas.microsoft.com/office/powerpoint/2010/main" val="7945084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0454"/>
                                        </p:tgtEl>
                                        <p:attrNameLst>
                                          <p:attrName>style.visibility</p:attrName>
                                        </p:attrNameLst>
                                      </p:cBhvr>
                                      <p:to>
                                        <p:strVal val="visible"/>
                                      </p:to>
                                    </p:set>
                                    <p:animEffect transition="in" filter="blinds(horizontal)">
                                      <p:cBhvr>
                                        <p:cTn id="7" dur="1000"/>
                                        <p:tgtEl>
                                          <p:spTgt spid="360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152400" y="739200"/>
            <a:ext cx="9144000" cy="5324535"/>
          </a:xfrm>
          <a:prstGeom prst="rect">
            <a:avLst/>
          </a:prstGeom>
          <a:noFill/>
          <a:ln w="9525">
            <a:noFill/>
            <a:miter lim="800000"/>
            <a:headEnd/>
            <a:tailEnd/>
          </a:ln>
        </p:spPr>
        <p:txBody>
          <a:bodyPr wrap="square">
            <a:spAutoFit/>
          </a:bodyPr>
          <a:lstStyle/>
          <a:p>
            <a:pPr algn="ctr" eaLnBrk="0" fontAlgn="base" hangingPunct="0">
              <a:lnSpc>
                <a:spcPct val="200000"/>
              </a:lnSpc>
              <a:spcBef>
                <a:spcPct val="0"/>
              </a:spcBef>
              <a:spcAft>
                <a:spcPct val="0"/>
              </a:spcAft>
            </a:pPr>
            <a:r>
              <a:rPr lang="zh-CN" altLang="en-US" sz="4000" b="1" i="1" dirty="0" smtClean="0">
                <a:solidFill>
                  <a:srgbClr val="FF0000"/>
                </a:solidFill>
                <a:latin typeface="Arial Black" panose="020B0A04020102020204" pitchFamily="34" charset="0"/>
              </a:rPr>
              <a:t>污染物减排</a:t>
            </a:r>
            <a:r>
              <a:rPr lang="en-US" altLang="zh-TW" sz="4000" b="1" i="1" dirty="0" smtClean="0">
                <a:solidFill>
                  <a:srgbClr val="FF0000"/>
                </a:solidFill>
                <a:latin typeface="Arial Black" panose="020B0A04020102020204" pitchFamily="34" charset="0"/>
              </a:rPr>
              <a:t> </a:t>
            </a:r>
          </a:p>
          <a:p>
            <a:pPr algn="ctr" eaLnBrk="0" fontAlgn="base" hangingPunct="0">
              <a:lnSpc>
                <a:spcPct val="150000"/>
              </a:lnSpc>
              <a:spcBef>
                <a:spcPct val="0"/>
              </a:spcBef>
              <a:spcAft>
                <a:spcPct val="0"/>
              </a:spcAft>
            </a:pPr>
            <a:r>
              <a:rPr lang="en-US" altLang="zh-TW" sz="2800" b="1" i="1" dirty="0" smtClean="0">
                <a:solidFill>
                  <a:srgbClr val="0000FF"/>
                </a:solidFill>
                <a:latin typeface="Arial Black" panose="020B0A04020102020204" pitchFamily="34" charset="0"/>
              </a:rPr>
              <a:t>(SO</a:t>
            </a:r>
            <a:r>
              <a:rPr lang="en-US" altLang="zh-TW" sz="2400" b="1" i="1" baseline="-25000" dirty="0" smtClean="0">
                <a:solidFill>
                  <a:srgbClr val="0000FF"/>
                </a:solidFill>
                <a:latin typeface="Arial Black" panose="020B0A04020102020204" pitchFamily="34" charset="0"/>
              </a:rPr>
              <a:t>2</a:t>
            </a:r>
            <a:r>
              <a:rPr lang="en-US" altLang="zh-TW" sz="2800" b="1" i="1" dirty="0" smtClean="0">
                <a:solidFill>
                  <a:srgbClr val="0000FF"/>
                </a:solidFill>
                <a:latin typeface="Arial Black" panose="020B0A04020102020204" pitchFamily="34" charset="0"/>
              </a:rPr>
              <a:t>, NO</a:t>
            </a:r>
            <a:r>
              <a:rPr lang="en-US" altLang="zh-CN" sz="2800" b="1" i="1" baseline="-25000" dirty="0">
                <a:solidFill>
                  <a:srgbClr val="0000FF"/>
                </a:solidFill>
                <a:latin typeface="Arial Black" panose="020B0A04020102020204" pitchFamily="34" charset="0"/>
              </a:rPr>
              <a:t>X</a:t>
            </a:r>
            <a:r>
              <a:rPr lang="en-US" altLang="zh-TW" sz="2800" b="1" i="1" dirty="0" smtClean="0">
                <a:solidFill>
                  <a:srgbClr val="0000FF"/>
                </a:solidFill>
                <a:latin typeface="Arial Black" panose="020B0A04020102020204" pitchFamily="34" charset="0"/>
              </a:rPr>
              <a:t>, VOC</a:t>
            </a:r>
            <a:r>
              <a:rPr lang="en-US" altLang="zh-TW" sz="2800" b="1" i="1" dirty="0">
                <a:solidFill>
                  <a:srgbClr val="0000FF"/>
                </a:solidFill>
                <a:latin typeface="Arial Black" panose="020B0A04020102020204" pitchFamily="34" charset="0"/>
              </a:rPr>
              <a:t>s</a:t>
            </a:r>
            <a:r>
              <a:rPr lang="en-US" altLang="zh-TW" sz="2800" b="1" i="1" dirty="0" smtClean="0">
                <a:solidFill>
                  <a:srgbClr val="0000FF"/>
                </a:solidFill>
                <a:latin typeface="Arial Black" panose="020B0A04020102020204" pitchFamily="34" charset="0"/>
              </a:rPr>
              <a:t>, </a:t>
            </a:r>
            <a:r>
              <a:rPr lang="zh-CN" altLang="en-US" sz="2800" b="1" i="1" dirty="0" smtClean="0">
                <a:solidFill>
                  <a:srgbClr val="0000FF"/>
                </a:solidFill>
                <a:latin typeface="Arial Black" panose="020B0A04020102020204" pitchFamily="34" charset="0"/>
              </a:rPr>
              <a:t>氨</a:t>
            </a:r>
            <a:r>
              <a:rPr lang="en-US" altLang="zh-TW" sz="2800" b="1" i="1" dirty="0" smtClean="0">
                <a:solidFill>
                  <a:srgbClr val="0000FF"/>
                </a:solidFill>
                <a:latin typeface="Arial Black" panose="020B0A04020102020204" pitchFamily="34" charset="0"/>
              </a:rPr>
              <a:t>, </a:t>
            </a:r>
            <a:r>
              <a:rPr lang="zh-CN" altLang="en-US" sz="2800" b="1" i="1" dirty="0" smtClean="0">
                <a:solidFill>
                  <a:srgbClr val="0000FF"/>
                </a:solidFill>
                <a:latin typeface="Arial Black" panose="020B0A04020102020204" pitchFamily="34" charset="0"/>
              </a:rPr>
              <a:t>无机碳</a:t>
            </a:r>
            <a:r>
              <a:rPr lang="en-US" altLang="zh-TW" sz="2800" b="1" i="1" dirty="0" smtClean="0">
                <a:solidFill>
                  <a:srgbClr val="0000FF"/>
                </a:solidFill>
                <a:latin typeface="Arial Black" panose="020B0A04020102020204" pitchFamily="34" charset="0"/>
              </a:rPr>
              <a:t>/</a:t>
            </a:r>
            <a:r>
              <a:rPr lang="zh-CN" altLang="en-US" sz="2800" b="1" i="1" dirty="0" smtClean="0">
                <a:solidFill>
                  <a:srgbClr val="0000FF"/>
                </a:solidFill>
                <a:latin typeface="Arial Black" panose="020B0A04020102020204" pitchFamily="34" charset="0"/>
              </a:rPr>
              <a:t>有机碳</a:t>
            </a:r>
            <a:r>
              <a:rPr lang="en-US" altLang="zh-TW" sz="2800" b="1" i="1" dirty="0" smtClean="0">
                <a:solidFill>
                  <a:srgbClr val="0000FF"/>
                </a:solidFill>
                <a:latin typeface="Arial Black" panose="020B0A04020102020204" pitchFamily="34" charset="0"/>
              </a:rPr>
              <a:t>, </a:t>
            </a:r>
            <a:r>
              <a:rPr lang="zh-CN" altLang="en-US" sz="2800" b="1" i="1" dirty="0" smtClean="0">
                <a:solidFill>
                  <a:srgbClr val="0000FF"/>
                </a:solidFill>
                <a:latin typeface="Arial Black" panose="020B0A04020102020204" pitchFamily="34" charset="0"/>
              </a:rPr>
              <a:t>扬尘等</a:t>
            </a:r>
            <a:r>
              <a:rPr lang="en-US" altLang="zh-TW" sz="2800" b="1" i="1" dirty="0" smtClean="0">
                <a:solidFill>
                  <a:srgbClr val="0000FF"/>
                </a:solidFill>
                <a:latin typeface="Arial Black" panose="020B0A04020102020204" pitchFamily="34" charset="0"/>
              </a:rPr>
              <a:t>.)     </a:t>
            </a:r>
          </a:p>
          <a:p>
            <a:pPr algn="ctr" eaLnBrk="0" fontAlgn="base" hangingPunct="0">
              <a:lnSpc>
                <a:spcPct val="250000"/>
              </a:lnSpc>
              <a:spcBef>
                <a:spcPct val="0"/>
              </a:spcBef>
              <a:spcAft>
                <a:spcPct val="0"/>
              </a:spcAft>
            </a:pPr>
            <a:r>
              <a:rPr lang="en-US" altLang="zh-TW" sz="3600" b="1" i="1" dirty="0">
                <a:solidFill>
                  <a:srgbClr val="FF0000"/>
                </a:solidFill>
                <a:latin typeface="Arial Black" panose="020B0A04020102020204" pitchFamily="34" charset="0"/>
              </a:rPr>
              <a:t>	</a:t>
            </a:r>
            <a:r>
              <a:rPr lang="en-US" altLang="zh-TW" sz="3600" b="1" i="1" dirty="0" smtClean="0">
                <a:solidFill>
                  <a:srgbClr val="FF0000"/>
                </a:solidFill>
                <a:latin typeface="Arial Black" panose="020B0A04020102020204" pitchFamily="34" charset="0"/>
              </a:rPr>
              <a:t>			</a:t>
            </a:r>
          </a:p>
          <a:p>
            <a:pPr algn="ctr" eaLnBrk="0" fontAlgn="base" hangingPunct="0">
              <a:lnSpc>
                <a:spcPct val="200000"/>
              </a:lnSpc>
              <a:spcBef>
                <a:spcPct val="0"/>
              </a:spcBef>
              <a:spcAft>
                <a:spcPct val="0"/>
              </a:spcAft>
            </a:pPr>
            <a:r>
              <a:rPr lang="zh-CN" altLang="en-US" sz="4000" b="1" i="1" dirty="0" smtClean="0">
                <a:solidFill>
                  <a:srgbClr val="FF0000"/>
                </a:solidFill>
                <a:latin typeface="Arial Black" panose="020B0A04020102020204" pitchFamily="34" charset="0"/>
              </a:rPr>
              <a:t>空气污染程度减轻</a:t>
            </a:r>
            <a:endParaRPr lang="en-US" altLang="zh-TW" sz="4000" b="1" i="1" dirty="0" smtClean="0">
              <a:solidFill>
                <a:srgbClr val="FF0000"/>
              </a:solidFill>
              <a:latin typeface="Arial Black" panose="020B0A04020102020204" pitchFamily="34" charset="0"/>
            </a:endParaRPr>
          </a:p>
          <a:p>
            <a:pPr algn="ctr" eaLnBrk="0" fontAlgn="base" hangingPunct="0">
              <a:lnSpc>
                <a:spcPct val="150000"/>
              </a:lnSpc>
              <a:spcBef>
                <a:spcPct val="0"/>
              </a:spcBef>
              <a:spcAft>
                <a:spcPct val="0"/>
              </a:spcAft>
            </a:pPr>
            <a:r>
              <a:rPr lang="en-US" altLang="zh-TW" sz="3200" b="1" i="1" dirty="0" smtClean="0">
                <a:solidFill>
                  <a:srgbClr val="0000FF"/>
                </a:solidFill>
                <a:latin typeface="Arial Black" panose="020B0A04020102020204" pitchFamily="34" charset="0"/>
              </a:rPr>
              <a:t>(PM</a:t>
            </a:r>
            <a:r>
              <a:rPr lang="en-US" altLang="zh-TW" sz="3200" b="1" i="1" baseline="-25000" dirty="0" smtClean="0">
                <a:solidFill>
                  <a:srgbClr val="0000FF"/>
                </a:solidFill>
                <a:latin typeface="Arial Black" panose="020B0A04020102020204" pitchFamily="34" charset="0"/>
              </a:rPr>
              <a:t>2.5</a:t>
            </a:r>
            <a:r>
              <a:rPr lang="en-US" altLang="zh-TW" sz="3200" b="1" i="1" dirty="0" smtClean="0">
                <a:solidFill>
                  <a:srgbClr val="0000FF"/>
                </a:solidFill>
                <a:latin typeface="Arial Black" panose="020B0A04020102020204" pitchFamily="34" charset="0"/>
              </a:rPr>
              <a:t> and O</a:t>
            </a:r>
            <a:r>
              <a:rPr lang="en-US" altLang="zh-TW" sz="2400" b="1" i="1" baseline="-25000" dirty="0" smtClean="0">
                <a:solidFill>
                  <a:srgbClr val="0000FF"/>
                </a:solidFill>
                <a:latin typeface="Arial Black" panose="020B0A04020102020204" pitchFamily="34" charset="0"/>
              </a:rPr>
              <a:t>3</a:t>
            </a:r>
            <a:r>
              <a:rPr lang="en-US" altLang="zh-TW" sz="3200" b="1" i="1" dirty="0" smtClean="0">
                <a:solidFill>
                  <a:srgbClr val="0000FF"/>
                </a:solidFill>
                <a:latin typeface="Arial Black" panose="020B0A04020102020204" pitchFamily="34" charset="0"/>
              </a:rPr>
              <a:t>)     </a:t>
            </a:r>
            <a:endParaRPr lang="en-US" altLang="zh-TW" sz="3200" b="1" i="1" dirty="0">
              <a:solidFill>
                <a:srgbClr val="0000FF"/>
              </a:solidFill>
              <a:latin typeface="Arial Black" panose="020B0A04020102020204" pitchFamily="34" charset="0"/>
            </a:endParaRPr>
          </a:p>
        </p:txBody>
      </p:sp>
      <p:sp>
        <p:nvSpPr>
          <p:cNvPr id="2" name="Not Equal 1"/>
          <p:cNvSpPr/>
          <p:nvPr/>
        </p:nvSpPr>
        <p:spPr>
          <a:xfrm>
            <a:off x="2133600" y="3048000"/>
            <a:ext cx="1676400" cy="990600"/>
          </a:xfrm>
          <a:prstGeom prst="mathNot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sp>
        <p:nvSpPr>
          <p:cNvPr id="4" name="Down Arrow 3"/>
          <p:cNvSpPr/>
          <p:nvPr/>
        </p:nvSpPr>
        <p:spPr>
          <a:xfrm>
            <a:off x="7467600" y="1295400"/>
            <a:ext cx="3810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 name="Down Arrow 11"/>
          <p:cNvSpPr/>
          <p:nvPr/>
        </p:nvSpPr>
        <p:spPr>
          <a:xfrm>
            <a:off x="7848600" y="4495800"/>
            <a:ext cx="3810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Rectangle 2"/>
          <p:cNvSpPr/>
          <p:nvPr/>
        </p:nvSpPr>
        <p:spPr>
          <a:xfrm>
            <a:off x="4069788" y="3124200"/>
            <a:ext cx="3709670" cy="738664"/>
          </a:xfrm>
          <a:prstGeom prst="rect">
            <a:avLst/>
          </a:prstGeom>
        </p:spPr>
        <p:txBody>
          <a:bodyPr wrap="none">
            <a:spAutoFit/>
          </a:bodyPr>
          <a:lstStyle/>
          <a:p>
            <a:pPr algn="ctr" eaLnBrk="0" fontAlgn="base" hangingPunct="0">
              <a:lnSpc>
                <a:spcPct val="150000"/>
              </a:lnSpc>
              <a:spcBef>
                <a:spcPct val="0"/>
              </a:spcBef>
              <a:spcAft>
                <a:spcPct val="0"/>
              </a:spcAft>
            </a:pPr>
            <a:r>
              <a:rPr lang="en-US" altLang="zh-TW" sz="2800" b="1" i="1" dirty="0" smtClean="0">
                <a:solidFill>
                  <a:prstClr val="black"/>
                </a:solidFill>
                <a:latin typeface="Arial Black" panose="020B0A04020102020204" pitchFamily="34" charset="0"/>
              </a:rPr>
              <a:t>(</a:t>
            </a:r>
            <a:r>
              <a:rPr lang="zh-CN" altLang="en-US" sz="2800" b="1" i="1" dirty="0" smtClean="0">
                <a:solidFill>
                  <a:prstClr val="black"/>
                </a:solidFill>
                <a:latin typeface="Arial Black" panose="020B0A04020102020204" pitchFamily="34" charset="0"/>
              </a:rPr>
              <a:t>实际上并不总是等于</a:t>
            </a:r>
            <a:r>
              <a:rPr lang="en-US" altLang="zh-TW" sz="2800" b="1" i="1" dirty="0" smtClean="0">
                <a:solidFill>
                  <a:prstClr val="black"/>
                </a:solidFill>
                <a:latin typeface="Arial Black" panose="020B0A04020102020204" pitchFamily="34" charset="0"/>
              </a:rPr>
              <a:t>)</a:t>
            </a:r>
            <a:endParaRPr lang="en-US" altLang="zh-TW" sz="3600" b="1" i="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2108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500"/>
                                        <p:tgtEl>
                                          <p:spTgt spid="1566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Effect transition="in" filter="fade">
                                      <p:cBhvr>
                                        <p:cTn id="13" dur="500"/>
                                        <p:tgtEl>
                                          <p:spTgt spid="15667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6675">
                                            <p:txEl>
                                              <p:pRg st="3" end="3"/>
                                            </p:txEl>
                                          </p:spTgt>
                                        </p:tgtEl>
                                        <p:attrNameLst>
                                          <p:attrName>style.visibility</p:attrName>
                                        </p:attrNameLst>
                                      </p:cBhvr>
                                      <p:to>
                                        <p:strVal val="visible"/>
                                      </p:to>
                                    </p:set>
                                    <p:animEffect transition="in" filter="fade">
                                      <p:cBhvr>
                                        <p:cTn id="18" dur="500"/>
                                        <p:tgtEl>
                                          <p:spTgt spid="15667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6675">
                                            <p:txEl>
                                              <p:pRg st="4" end="4"/>
                                            </p:txEl>
                                          </p:spTgt>
                                        </p:tgtEl>
                                        <p:attrNameLst>
                                          <p:attrName>style.visibility</p:attrName>
                                        </p:attrNameLst>
                                      </p:cBhvr>
                                      <p:to>
                                        <p:strVal val="visible"/>
                                      </p:to>
                                    </p:set>
                                    <p:animEffect transition="in" filter="fade">
                                      <p:cBhvr>
                                        <p:cTn id="24" dur="500"/>
                                        <p:tgtEl>
                                          <p:spTgt spid="15667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6675"/>
                                        </p:tgtEl>
                                        <p:attrNameLst>
                                          <p:attrName>style.visibility</p:attrName>
                                        </p:attrNameLst>
                                      </p:cBhvr>
                                      <p:to>
                                        <p:strVal val="visible"/>
                                      </p:to>
                                    </p:set>
                                    <p:animEffect transition="in" filter="fade">
                                      <p:cBhvr>
                                        <p:cTn id="29" dur="500"/>
                                        <p:tgtEl>
                                          <p:spTgt spid="1566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2" grpId="0" animBg="1"/>
      <p:bldP spid="4" grpId="0" animBg="1"/>
      <p:bldP spid="12" grpId="0" animBg="1"/>
      <p:bldP spid="3" grpId="0"/>
    </p:bldLst>
  </p:timing>
</p:sld>
</file>

<file path=ppt/theme/theme1.xml><?xml version="1.0" encoding="utf-8"?>
<a:theme xmlns:a="http://schemas.openxmlformats.org/drawingml/2006/main" name="ESIL-国外项目汇报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Global">
  <a:themeElements>
    <a:clrScheme name="">
      <a:dk1>
        <a:srgbClr val="3333FF"/>
      </a:dk1>
      <a:lt1>
        <a:srgbClr val="FFFFFF"/>
      </a:lt1>
      <a:dk2>
        <a:srgbClr val="FF0000"/>
      </a:dk2>
      <a:lt2>
        <a:srgbClr val="FFFFFF"/>
      </a:lt2>
      <a:accent1>
        <a:srgbClr val="FFFFCC"/>
      </a:accent1>
      <a:accent2>
        <a:srgbClr val="B5E0E3"/>
      </a:accent2>
      <a:accent3>
        <a:srgbClr val="FFFFFF"/>
      </a:accent3>
      <a:accent4>
        <a:srgbClr val="2A2ADA"/>
      </a:accent4>
      <a:accent5>
        <a:srgbClr val="FFFFE2"/>
      </a:accent5>
      <a:accent6>
        <a:srgbClr val="A4CBCE"/>
      </a:accent6>
      <a:hlink>
        <a:srgbClr val="E5D093"/>
      </a:hlink>
      <a:folHlink>
        <a:srgbClr val="CCB374"/>
      </a:folHlink>
    </a:clrScheme>
    <a:fontScheme name="13_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3_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13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13_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13_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13_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13_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13_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13_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ESIL-国外项目汇报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7_Global">
  <a:themeElements>
    <a:clrScheme name="">
      <a:dk1>
        <a:srgbClr val="3333FF"/>
      </a:dk1>
      <a:lt1>
        <a:srgbClr val="FFFFFF"/>
      </a:lt1>
      <a:dk2>
        <a:srgbClr val="FF0000"/>
      </a:dk2>
      <a:lt2>
        <a:srgbClr val="FFFFFF"/>
      </a:lt2>
      <a:accent1>
        <a:srgbClr val="FFFFCC"/>
      </a:accent1>
      <a:accent2>
        <a:srgbClr val="B5E0E3"/>
      </a:accent2>
      <a:accent3>
        <a:srgbClr val="FFFFFF"/>
      </a:accent3>
      <a:accent4>
        <a:srgbClr val="2A2ADA"/>
      </a:accent4>
      <a:accent5>
        <a:srgbClr val="FFFFE2"/>
      </a:accent5>
      <a:accent6>
        <a:srgbClr val="A4CBCE"/>
      </a:accent6>
      <a:hlink>
        <a:srgbClr val="E5D093"/>
      </a:hlink>
      <a:folHlink>
        <a:srgbClr val="CCB374"/>
      </a:folHlink>
    </a:clrScheme>
    <a:fontScheme name="27_Global">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27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27_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27_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27_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27_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27_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27_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SIL-国外项目汇报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Global">
  <a:themeElements>
    <a:clrScheme name="">
      <a:dk1>
        <a:srgbClr val="3333FF"/>
      </a:dk1>
      <a:lt1>
        <a:srgbClr val="FFFFFF"/>
      </a:lt1>
      <a:dk2>
        <a:srgbClr val="FF0000"/>
      </a:dk2>
      <a:lt2>
        <a:srgbClr val="FFFFFF"/>
      </a:lt2>
      <a:accent1>
        <a:srgbClr val="FFFFCC"/>
      </a:accent1>
      <a:accent2>
        <a:srgbClr val="B5E0E3"/>
      </a:accent2>
      <a:accent3>
        <a:srgbClr val="FFFFFF"/>
      </a:accent3>
      <a:accent4>
        <a:srgbClr val="2A2ADA"/>
      </a:accent4>
      <a:accent5>
        <a:srgbClr val="FFFFE2"/>
      </a:accent5>
      <a:accent6>
        <a:srgbClr val="A4CBCE"/>
      </a:accent6>
      <a:hlink>
        <a:srgbClr val="E5D093"/>
      </a:hlink>
      <a:folHlink>
        <a:srgbClr val="CCB374"/>
      </a:folHlink>
    </a:clrScheme>
    <a:fontScheme name="4_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4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4_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4_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4_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4_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4_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4_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7_Global">
  <a:themeElements>
    <a:clrScheme name="">
      <a:dk1>
        <a:srgbClr val="3333FF"/>
      </a:dk1>
      <a:lt1>
        <a:srgbClr val="FFFFFF"/>
      </a:lt1>
      <a:dk2>
        <a:srgbClr val="FF0000"/>
      </a:dk2>
      <a:lt2>
        <a:srgbClr val="FFFFFF"/>
      </a:lt2>
      <a:accent1>
        <a:srgbClr val="FFFFCC"/>
      </a:accent1>
      <a:accent2>
        <a:srgbClr val="B5E0E3"/>
      </a:accent2>
      <a:accent3>
        <a:srgbClr val="FFFFFF"/>
      </a:accent3>
      <a:accent4>
        <a:srgbClr val="2A2ADA"/>
      </a:accent4>
      <a:accent5>
        <a:srgbClr val="FFFFE2"/>
      </a:accent5>
      <a:accent6>
        <a:srgbClr val="A4CBCE"/>
      </a:accent6>
      <a:hlink>
        <a:srgbClr val="E5D093"/>
      </a:hlink>
      <a:folHlink>
        <a:srgbClr val="CCB374"/>
      </a:folHlink>
    </a:clrScheme>
    <a:fontScheme name="47_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7_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47_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47_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47_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47_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47_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47_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47_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FF"/>
    </a:dk1>
    <a:lt1>
      <a:srgbClr val="FFFFFF"/>
    </a:lt1>
    <a:dk2>
      <a:srgbClr val="FF0000"/>
    </a:dk2>
    <a:lt2>
      <a:srgbClr val="FFFFFF"/>
    </a:lt2>
    <a:accent1>
      <a:srgbClr val="FFFFCC"/>
    </a:accent1>
    <a:accent2>
      <a:srgbClr val="B5E0E3"/>
    </a:accent2>
    <a:accent3>
      <a:srgbClr val="FFFFFF"/>
    </a:accent3>
    <a:accent4>
      <a:srgbClr val="2A2ADA"/>
    </a:accent4>
    <a:accent5>
      <a:srgbClr val="FFFFE2"/>
    </a:accent5>
    <a:accent6>
      <a:srgbClr val="A4CBCE"/>
    </a:accent6>
    <a:hlink>
      <a:srgbClr val="E5D093"/>
    </a:hlink>
    <a:folHlink>
      <a:srgbClr val="CCB374"/>
    </a:folHlink>
  </a:clrScheme>
</a:themeOverride>
</file>

<file path=docProps/app.xml><?xml version="1.0" encoding="utf-8"?>
<Properties xmlns="http://schemas.openxmlformats.org/officeDocument/2006/extended-properties" xmlns:vt="http://schemas.openxmlformats.org/officeDocument/2006/docPropsVTypes">
  <Template/>
  <TotalTime>24616</TotalTime>
  <Words>2258</Words>
  <Application>Microsoft Office PowerPoint</Application>
  <PresentationFormat>全屏显示(4:3)</PresentationFormat>
  <Paragraphs>459</Paragraphs>
  <Slides>30</Slides>
  <Notes>24</Notes>
  <HiddenSlides>0</HiddenSlides>
  <MMClips>0</MMClips>
  <ScaleCrop>false</ScaleCrop>
  <HeadingPairs>
    <vt:vector size="6" baseType="variant">
      <vt:variant>
        <vt:lpstr>已用的字体</vt:lpstr>
      </vt:variant>
      <vt:variant>
        <vt:i4>18</vt:i4>
      </vt:variant>
      <vt:variant>
        <vt:lpstr>主题</vt:lpstr>
      </vt:variant>
      <vt:variant>
        <vt:i4>12</vt:i4>
      </vt:variant>
      <vt:variant>
        <vt:lpstr>幻灯片标题</vt:lpstr>
      </vt:variant>
      <vt:variant>
        <vt:i4>30</vt:i4>
      </vt:variant>
    </vt:vector>
  </HeadingPairs>
  <TitlesOfParts>
    <vt:vector size="60" baseType="lpstr">
      <vt:lpstr>Arial Unicode MS</vt:lpstr>
      <vt:lpstr>Monotype Sorts</vt:lpstr>
      <vt:lpstr>新細明體</vt:lpstr>
      <vt:lpstr>仿宋</vt:lpstr>
      <vt:lpstr>黑体</vt:lpstr>
      <vt:lpstr>华文楷体</vt:lpstr>
      <vt:lpstr>楷体</vt:lpstr>
      <vt:lpstr>宋体</vt:lpstr>
      <vt:lpstr>宋体</vt:lpstr>
      <vt:lpstr>微软雅黑</vt:lpstr>
      <vt:lpstr>Arial</vt:lpstr>
      <vt:lpstr>Arial Black</vt:lpstr>
      <vt:lpstr>Calibri</vt:lpstr>
      <vt:lpstr>Cambria Math</vt:lpstr>
      <vt:lpstr>Tahoma</vt:lpstr>
      <vt:lpstr>Times New Roman</vt:lpstr>
      <vt:lpstr>Wingdings</vt:lpstr>
      <vt:lpstr>Wingdings 2</vt:lpstr>
      <vt:lpstr>ESIL-国外项目汇报模板</vt:lpstr>
      <vt:lpstr>27_Global</vt:lpstr>
      <vt:lpstr>1_ESIL-国外项目汇报模板</vt:lpstr>
      <vt:lpstr>7_Global</vt:lpstr>
      <vt:lpstr>47_Global</vt:lpstr>
      <vt:lpstr>11_Office Theme</vt:lpstr>
      <vt:lpstr>1_Office Theme</vt:lpstr>
      <vt:lpstr>2_Office Theme</vt:lpstr>
      <vt:lpstr>12_Office Theme</vt:lpstr>
      <vt:lpstr>13_Default Design</vt:lpstr>
      <vt:lpstr>13_Global</vt:lpstr>
      <vt:lpstr>2_ESIL-国外项目汇报模板</vt:lpstr>
      <vt:lpstr>美国空气质量管理核心技术及其应用初探</vt:lpstr>
      <vt:lpstr>美国空气质量管理核心技术及其应用初探</vt:lpstr>
      <vt:lpstr>PowerPoint 演示文稿</vt:lpstr>
      <vt:lpstr>PowerPoint 演示文稿</vt:lpstr>
      <vt:lpstr>40 年来美国环保署的成就（1970-2010）</vt:lpstr>
      <vt:lpstr>美国空气质量管理核心技术及其应用初探</vt:lpstr>
      <vt:lpstr>PowerPoint 演示文稿</vt:lpstr>
      <vt:lpstr>PowerPoint 演示文稿</vt:lpstr>
      <vt:lpstr>PowerPoint 演示文稿</vt:lpstr>
      <vt:lpstr>PowerPoint 演示文稿</vt:lpstr>
      <vt:lpstr>PowerPoint 演示文稿</vt:lpstr>
      <vt:lpstr>PowerPoint 演示文稿</vt:lpstr>
      <vt:lpstr>美国空气质量管理核心技术及其应用初探</vt:lpstr>
      <vt:lpstr> </vt:lpstr>
      <vt:lpstr>PowerPoint 演示文稿</vt:lpstr>
      <vt:lpstr>PowerPoint 演示文稿</vt:lpstr>
      <vt:lpstr>空气质量管理辅助决策技术框架（国际版）</vt:lpstr>
      <vt:lpstr>PowerPoint 演示文稿</vt:lpstr>
      <vt:lpstr>顺德工业点源控制成本（2014-2015）</vt:lpstr>
      <vt:lpstr>顺德空气质量达标测试– PM2.5</vt:lpstr>
      <vt:lpstr>顺德健康效益估算</vt:lpstr>
      <vt:lpstr>顺德成本效益分析初步结论</vt:lpstr>
      <vt:lpstr>基于RSM曲面响应模型的动态源贡献– O3</vt:lpstr>
      <vt:lpstr>2014年顺德强化挥发性有机物控制取得较好成效</vt:lpstr>
      <vt:lpstr>美国空气质量管理核心技术及其应用初探</vt:lpstr>
      <vt:lpstr>精准的环境管理需要科学工具支撑</vt:lpstr>
      <vt:lpstr>珠三角大气污染防治工作全国领先</vt:lpstr>
      <vt:lpstr>O3生成机理复杂 防治难度大</vt:lpstr>
      <vt:lpstr>精准管理促进环境经济可持续发展</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WingSze Alche Tse</dc:creator>
  <cp:lastModifiedBy>Dustin Zhu</cp:lastModifiedBy>
  <cp:revision>1681</cp:revision>
  <dcterms:created xsi:type="dcterms:W3CDTF">2011-07-26T12:14:57Z</dcterms:created>
  <dcterms:modified xsi:type="dcterms:W3CDTF">2015-09-29T04:25:10Z</dcterms:modified>
</cp:coreProperties>
</file>