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005"/>
    <a:srgbClr val="5B84D5"/>
    <a:srgbClr val="376CC8"/>
    <a:srgbClr val="3CF35B"/>
    <a:srgbClr val="366BC7"/>
    <a:srgbClr val="32F4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6" autoAdjust="0"/>
  </p:normalViewPr>
  <p:slideViewPr>
    <p:cSldViewPr snapToGrid="0">
      <p:cViewPr>
        <p:scale>
          <a:sx n="69" d="100"/>
          <a:sy n="69" d="100"/>
        </p:scale>
        <p:origin x="516" y="52"/>
      </p:cViewPr>
      <p:guideLst/>
    </p:cSldViewPr>
  </p:slideViewPr>
  <p:outlineViewPr>
    <p:cViewPr>
      <p:scale>
        <a:sx n="33" d="100"/>
        <a:sy n="33" d="100"/>
      </p:scale>
      <p:origin x="0" y="-6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48B12D-AA04-48B3-951A-D5BAED031B3D}" type="doc">
      <dgm:prSet loTypeId="urn:microsoft.com/office/officeart/2005/8/layout/cycle2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51A225E-F36F-4661-AB96-0CADA189F9C0}">
      <dgm:prSet phldrT="[文本]"/>
      <dgm:spPr/>
      <dgm:t>
        <a:bodyPr/>
        <a:lstStyle/>
        <a:p>
          <a:r>
            <a:rPr lang="zh-CN" altLang="en-US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公众</a:t>
          </a:r>
          <a:endParaRPr lang="en-US" b="1" dirty="0">
            <a:solidFill>
              <a:schemeClr val="tx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D2CD114-159D-4315-8C27-00FA68413C02}" type="parTrans" cxnId="{F99CF841-F91A-4697-8B53-B7EC91A7935C}">
      <dgm:prSet/>
      <dgm:spPr/>
      <dgm:t>
        <a:bodyPr/>
        <a:lstStyle/>
        <a:p>
          <a:endParaRPr lang="en-US" b="1">
            <a:solidFill>
              <a:schemeClr val="tx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4F9AF9E-8901-48E5-88FE-44EFA6B2A303}" type="sibTrans" cxnId="{F99CF841-F91A-4697-8B53-B7EC91A7935C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b="1">
            <a:solidFill>
              <a:schemeClr val="tx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2D87B68-BBDD-4F12-BCD6-B15C6D3FB20C}">
      <dgm:prSet phldrT="[文本]"/>
      <dgm:spPr/>
      <dgm:t>
        <a:bodyPr/>
        <a:lstStyle/>
        <a:p>
          <a:r>
            <a:rPr lang="zh-CN" altLang="en-US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环保企业组织</a:t>
          </a:r>
          <a:endParaRPr lang="en-US" b="1" dirty="0">
            <a:solidFill>
              <a:schemeClr val="tx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FC6F936-78DF-4E22-9EC8-963DFE2F6C9C}" type="parTrans" cxnId="{373FD5E0-A21A-422E-888B-C8D3767C8812}">
      <dgm:prSet/>
      <dgm:spPr/>
      <dgm:t>
        <a:bodyPr/>
        <a:lstStyle/>
        <a:p>
          <a:endParaRPr lang="en-US" b="1">
            <a:solidFill>
              <a:schemeClr val="tx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5C41FAB-CE92-4BA7-B5E6-E4A69743E0A2}" type="sibTrans" cxnId="{373FD5E0-A21A-422E-888B-C8D3767C8812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b="1">
            <a:solidFill>
              <a:schemeClr val="tx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E7A3C2D-015F-4C21-A194-E915F64C2FFF}">
      <dgm:prSet phldrT="[文本]"/>
      <dgm:spPr>
        <a:gradFill rotWithShape="0">
          <a:gsLst>
            <a:gs pos="0">
              <a:schemeClr val="accent4">
                <a:hueOff val="0"/>
                <a:satOff val="0"/>
                <a:alphaOff val="0"/>
                <a:satMod val="103000"/>
                <a:tint val="94000"/>
                <a:lumMod val="85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zh-CN" altLang="en-US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环保管理部门</a:t>
          </a:r>
          <a:endParaRPr lang="en-US" b="1" dirty="0">
            <a:solidFill>
              <a:schemeClr val="tx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AB80A94-8849-4DD6-B4E4-06E41B02B4B2}" type="sibTrans" cxnId="{0471EB45-03A6-4D6C-AB46-11E71E3450A9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b="1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rgbClr val="00B050"/>
                </a:gs>
              </a:gsLst>
              <a:lin ang="5400000" scaled="1"/>
              <a:tileRect/>
            </a:gra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F4C806C-540D-4C0D-9A11-680EBF92AA75}" type="parTrans" cxnId="{0471EB45-03A6-4D6C-AB46-11E71E3450A9}">
      <dgm:prSet/>
      <dgm:spPr/>
      <dgm:t>
        <a:bodyPr/>
        <a:lstStyle/>
        <a:p>
          <a:endParaRPr lang="en-US" b="1">
            <a:solidFill>
              <a:schemeClr val="tx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A78453D-08B6-4222-819D-4F8D2A482D06}" type="pres">
      <dgm:prSet presAssocID="{0048B12D-AA04-48B3-951A-D5BAED031B3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0D0706-5952-4E64-8F6C-1F11247EFD7D}" type="pres">
      <dgm:prSet presAssocID="{9E7A3C2D-015F-4C21-A194-E915F64C2FF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328DE-23BA-4EA7-BFCB-855F7F002239}" type="pres">
      <dgm:prSet presAssocID="{7AB80A94-8849-4DD6-B4E4-06E41B02B4B2}" presName="sibTrans" presStyleLbl="sibTrans2D1" presStyleIdx="0" presStyleCnt="3" custScaleX="191652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A1FF4487-5F3B-4B04-A862-06B5E5FAFA75}" type="pres">
      <dgm:prSet presAssocID="{7AB80A94-8849-4DD6-B4E4-06E41B02B4B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3E0DD8E2-FACA-4EB0-97ED-5E67424F0CE0}" type="pres">
      <dgm:prSet presAssocID="{451A225E-F36F-4661-AB96-0CADA189F9C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F0AB5-8647-4C64-B385-2D433C3D160A}" type="pres">
      <dgm:prSet presAssocID="{94F9AF9E-8901-48E5-88FE-44EFA6B2A303}" presName="sibTrans" presStyleLbl="sibTrans2D1" presStyleIdx="1" presStyleCnt="3" custScaleX="186332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82E853C6-5CF2-41AA-A7B6-2451C0570BF8}" type="pres">
      <dgm:prSet presAssocID="{94F9AF9E-8901-48E5-88FE-44EFA6B2A30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7B13429-6798-4813-B483-8522FF5E3FC3}" type="pres">
      <dgm:prSet presAssocID="{02D87B68-BBDD-4F12-BCD6-B15C6D3FB20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41FBA4-F11A-4915-A6D1-E930E119233F}" type="pres">
      <dgm:prSet presAssocID="{35C41FAB-CE92-4BA7-B5E6-E4A69743E0A2}" presName="sibTrans" presStyleLbl="sibTrans2D1" presStyleIdx="2" presStyleCnt="3" custScaleX="187426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36AD620D-F3AA-4A1D-9071-6E91DBE6921B}" type="pres">
      <dgm:prSet presAssocID="{35C41FAB-CE92-4BA7-B5E6-E4A69743E0A2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0E35EE25-08F9-4270-AA11-2AB75A817D57}" type="presOf" srcId="{451A225E-F36F-4661-AB96-0CADA189F9C0}" destId="{3E0DD8E2-FACA-4EB0-97ED-5E67424F0CE0}" srcOrd="0" destOrd="0" presId="urn:microsoft.com/office/officeart/2005/8/layout/cycle2"/>
    <dgm:cxn modelId="{0137E653-0192-436A-B9B9-C8D371099E7F}" type="presOf" srcId="{35C41FAB-CE92-4BA7-B5E6-E4A69743E0A2}" destId="{A841FBA4-F11A-4915-A6D1-E930E119233F}" srcOrd="0" destOrd="0" presId="urn:microsoft.com/office/officeart/2005/8/layout/cycle2"/>
    <dgm:cxn modelId="{19F98F0D-C15C-40BA-94AE-F255BEA77D33}" type="presOf" srcId="{94F9AF9E-8901-48E5-88FE-44EFA6B2A303}" destId="{826F0AB5-8647-4C64-B385-2D433C3D160A}" srcOrd="0" destOrd="0" presId="urn:microsoft.com/office/officeart/2005/8/layout/cycle2"/>
    <dgm:cxn modelId="{F99CF841-F91A-4697-8B53-B7EC91A7935C}" srcId="{0048B12D-AA04-48B3-951A-D5BAED031B3D}" destId="{451A225E-F36F-4661-AB96-0CADA189F9C0}" srcOrd="1" destOrd="0" parTransId="{3D2CD114-159D-4315-8C27-00FA68413C02}" sibTransId="{94F9AF9E-8901-48E5-88FE-44EFA6B2A303}"/>
    <dgm:cxn modelId="{E878ED5F-4DE5-4AAB-BD7D-3F98FCF687BE}" type="presOf" srcId="{0048B12D-AA04-48B3-951A-D5BAED031B3D}" destId="{3A78453D-08B6-4222-819D-4F8D2A482D06}" srcOrd="0" destOrd="0" presId="urn:microsoft.com/office/officeart/2005/8/layout/cycle2"/>
    <dgm:cxn modelId="{926A6567-B988-4DA9-8E10-3F7D6BF47349}" type="presOf" srcId="{7AB80A94-8849-4DD6-B4E4-06E41B02B4B2}" destId="{872328DE-23BA-4EA7-BFCB-855F7F002239}" srcOrd="0" destOrd="0" presId="urn:microsoft.com/office/officeart/2005/8/layout/cycle2"/>
    <dgm:cxn modelId="{F24FD0F7-3A5F-41FB-A774-CEC0E9D91D34}" type="presOf" srcId="{7AB80A94-8849-4DD6-B4E4-06E41B02B4B2}" destId="{A1FF4487-5F3B-4B04-A862-06B5E5FAFA75}" srcOrd="1" destOrd="0" presId="urn:microsoft.com/office/officeart/2005/8/layout/cycle2"/>
    <dgm:cxn modelId="{0471EB45-03A6-4D6C-AB46-11E71E3450A9}" srcId="{0048B12D-AA04-48B3-951A-D5BAED031B3D}" destId="{9E7A3C2D-015F-4C21-A194-E915F64C2FFF}" srcOrd="0" destOrd="0" parTransId="{BF4C806C-540D-4C0D-9A11-680EBF92AA75}" sibTransId="{7AB80A94-8849-4DD6-B4E4-06E41B02B4B2}"/>
    <dgm:cxn modelId="{BD11EB55-4A43-435B-8F8F-CBE71600CF96}" type="presOf" srcId="{94F9AF9E-8901-48E5-88FE-44EFA6B2A303}" destId="{82E853C6-5CF2-41AA-A7B6-2451C0570BF8}" srcOrd="1" destOrd="0" presId="urn:microsoft.com/office/officeart/2005/8/layout/cycle2"/>
    <dgm:cxn modelId="{7036FFB7-8A12-41B0-AAFE-0272E1D32894}" type="presOf" srcId="{02D87B68-BBDD-4F12-BCD6-B15C6D3FB20C}" destId="{87B13429-6798-4813-B483-8522FF5E3FC3}" srcOrd="0" destOrd="0" presId="urn:microsoft.com/office/officeart/2005/8/layout/cycle2"/>
    <dgm:cxn modelId="{490EA94A-5570-4196-BB5D-CBB36DEC616B}" type="presOf" srcId="{9E7A3C2D-015F-4C21-A194-E915F64C2FFF}" destId="{D90D0706-5952-4E64-8F6C-1F11247EFD7D}" srcOrd="0" destOrd="0" presId="urn:microsoft.com/office/officeart/2005/8/layout/cycle2"/>
    <dgm:cxn modelId="{EA8FD982-C4CF-4031-997F-EEFB0AD48178}" type="presOf" srcId="{35C41FAB-CE92-4BA7-B5E6-E4A69743E0A2}" destId="{36AD620D-F3AA-4A1D-9071-6E91DBE6921B}" srcOrd="1" destOrd="0" presId="urn:microsoft.com/office/officeart/2005/8/layout/cycle2"/>
    <dgm:cxn modelId="{373FD5E0-A21A-422E-888B-C8D3767C8812}" srcId="{0048B12D-AA04-48B3-951A-D5BAED031B3D}" destId="{02D87B68-BBDD-4F12-BCD6-B15C6D3FB20C}" srcOrd="2" destOrd="0" parTransId="{FFC6F936-78DF-4E22-9EC8-963DFE2F6C9C}" sibTransId="{35C41FAB-CE92-4BA7-B5E6-E4A69743E0A2}"/>
    <dgm:cxn modelId="{D5094069-EA30-4EBD-A2A9-4486CADF7985}" type="presParOf" srcId="{3A78453D-08B6-4222-819D-4F8D2A482D06}" destId="{D90D0706-5952-4E64-8F6C-1F11247EFD7D}" srcOrd="0" destOrd="0" presId="urn:microsoft.com/office/officeart/2005/8/layout/cycle2"/>
    <dgm:cxn modelId="{6CCD82D3-18A0-4402-BBEF-63012BA99612}" type="presParOf" srcId="{3A78453D-08B6-4222-819D-4F8D2A482D06}" destId="{872328DE-23BA-4EA7-BFCB-855F7F002239}" srcOrd="1" destOrd="0" presId="urn:microsoft.com/office/officeart/2005/8/layout/cycle2"/>
    <dgm:cxn modelId="{582E8DA1-B70D-4259-BB93-94FAEF8E495E}" type="presParOf" srcId="{872328DE-23BA-4EA7-BFCB-855F7F002239}" destId="{A1FF4487-5F3B-4B04-A862-06B5E5FAFA75}" srcOrd="0" destOrd="0" presId="urn:microsoft.com/office/officeart/2005/8/layout/cycle2"/>
    <dgm:cxn modelId="{3B16FFE2-74F6-4DA9-98F1-2750CC725035}" type="presParOf" srcId="{3A78453D-08B6-4222-819D-4F8D2A482D06}" destId="{3E0DD8E2-FACA-4EB0-97ED-5E67424F0CE0}" srcOrd="2" destOrd="0" presId="urn:microsoft.com/office/officeart/2005/8/layout/cycle2"/>
    <dgm:cxn modelId="{5C084FA1-D71C-4889-A877-2678015D19E7}" type="presParOf" srcId="{3A78453D-08B6-4222-819D-4F8D2A482D06}" destId="{826F0AB5-8647-4C64-B385-2D433C3D160A}" srcOrd="3" destOrd="0" presId="urn:microsoft.com/office/officeart/2005/8/layout/cycle2"/>
    <dgm:cxn modelId="{02EEBA75-CCCE-479C-8548-20A0EAD41B13}" type="presParOf" srcId="{826F0AB5-8647-4C64-B385-2D433C3D160A}" destId="{82E853C6-5CF2-41AA-A7B6-2451C0570BF8}" srcOrd="0" destOrd="0" presId="urn:microsoft.com/office/officeart/2005/8/layout/cycle2"/>
    <dgm:cxn modelId="{0228A501-A41F-4BB4-8257-37921ADF108E}" type="presParOf" srcId="{3A78453D-08B6-4222-819D-4F8D2A482D06}" destId="{87B13429-6798-4813-B483-8522FF5E3FC3}" srcOrd="4" destOrd="0" presId="urn:microsoft.com/office/officeart/2005/8/layout/cycle2"/>
    <dgm:cxn modelId="{542969C7-7157-4332-B663-D253C5152B98}" type="presParOf" srcId="{3A78453D-08B6-4222-819D-4F8D2A482D06}" destId="{A841FBA4-F11A-4915-A6D1-E930E119233F}" srcOrd="5" destOrd="0" presId="urn:microsoft.com/office/officeart/2005/8/layout/cycle2"/>
    <dgm:cxn modelId="{C390468E-9129-4047-86FE-F2D80E75D1D7}" type="presParOf" srcId="{A841FBA4-F11A-4915-A6D1-E930E119233F}" destId="{36AD620D-F3AA-4A1D-9071-6E91DBE6921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0D0706-5952-4E64-8F6C-1F11247EFD7D}">
      <dsp:nvSpPr>
        <dsp:cNvPr id="0" name=""/>
        <dsp:cNvSpPr/>
      </dsp:nvSpPr>
      <dsp:spPr>
        <a:xfrm>
          <a:off x="1574363" y="962"/>
          <a:ext cx="1663655" cy="166365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alphaOff val="0"/>
                <a:satMod val="103000"/>
                <a:tint val="94000"/>
                <a:lumMod val="85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b="1" kern="12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环保管理部门</a:t>
          </a:r>
          <a:endParaRPr lang="en-US" sz="2700" b="1" kern="1200" dirty="0">
            <a:solidFill>
              <a:schemeClr val="tx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818000" y="244599"/>
        <a:ext cx="1176381" cy="1176381"/>
      </dsp:txXfrm>
    </dsp:sp>
    <dsp:sp modelId="{872328DE-23BA-4EA7-BFCB-855F7F002239}">
      <dsp:nvSpPr>
        <dsp:cNvPr id="0" name=""/>
        <dsp:cNvSpPr/>
      </dsp:nvSpPr>
      <dsp:spPr>
        <a:xfrm rot="3600000">
          <a:off x="2599857" y="1624190"/>
          <a:ext cx="850669" cy="561483"/>
        </a:xfrm>
        <a:prstGeom prst="leftRightArrow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>
            <a:gradFill flip="none" rotWithShape="1"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rgbClr val="00B050"/>
                </a:gs>
              </a:gsLst>
              <a:lin ang="5400000" scaled="1"/>
              <a:tileRect/>
            </a:gradFill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2641968" y="1663548"/>
        <a:ext cx="682224" cy="336889"/>
      </dsp:txXfrm>
    </dsp:sp>
    <dsp:sp modelId="{3E0DD8E2-FACA-4EB0-97ED-5E67424F0CE0}">
      <dsp:nvSpPr>
        <dsp:cNvPr id="0" name=""/>
        <dsp:cNvSpPr/>
      </dsp:nvSpPr>
      <dsp:spPr>
        <a:xfrm>
          <a:off x="2824928" y="2167004"/>
          <a:ext cx="1663655" cy="1663655"/>
        </a:xfrm>
        <a:prstGeom prst="ellipse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b="1" kern="12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公众</a:t>
          </a:r>
          <a:endParaRPr lang="en-US" sz="2700" b="1" kern="1200" dirty="0">
            <a:solidFill>
              <a:schemeClr val="tx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068565" y="2410641"/>
        <a:ext cx="1176381" cy="1176381"/>
      </dsp:txXfrm>
    </dsp:sp>
    <dsp:sp modelId="{826F0AB5-8647-4C64-B385-2D433C3D160A}">
      <dsp:nvSpPr>
        <dsp:cNvPr id="0" name=""/>
        <dsp:cNvSpPr/>
      </dsp:nvSpPr>
      <dsp:spPr>
        <a:xfrm rot="10800000">
          <a:off x="2005225" y="2718090"/>
          <a:ext cx="827056" cy="561483"/>
        </a:xfrm>
        <a:prstGeom prst="leftRightArrow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>
            <a:solidFill>
              <a:schemeClr val="tx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 rot="10800000">
        <a:off x="2173670" y="2830387"/>
        <a:ext cx="658611" cy="336889"/>
      </dsp:txXfrm>
    </dsp:sp>
    <dsp:sp modelId="{87B13429-6798-4813-B483-8522FF5E3FC3}">
      <dsp:nvSpPr>
        <dsp:cNvPr id="0" name=""/>
        <dsp:cNvSpPr/>
      </dsp:nvSpPr>
      <dsp:spPr>
        <a:xfrm>
          <a:off x="323798" y="2167004"/>
          <a:ext cx="1663655" cy="1663655"/>
        </a:xfrm>
        <a:prstGeom prst="ellipse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b="1" kern="12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环保企业组织</a:t>
          </a:r>
          <a:endParaRPr lang="en-US" sz="2700" b="1" kern="1200" dirty="0">
            <a:solidFill>
              <a:schemeClr val="tx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567435" y="2410641"/>
        <a:ext cx="1176381" cy="1176381"/>
      </dsp:txXfrm>
    </dsp:sp>
    <dsp:sp modelId="{A841FBA4-F11A-4915-A6D1-E930E119233F}">
      <dsp:nvSpPr>
        <dsp:cNvPr id="0" name=""/>
        <dsp:cNvSpPr/>
      </dsp:nvSpPr>
      <dsp:spPr>
        <a:xfrm rot="18000000">
          <a:off x="1358671" y="1645948"/>
          <a:ext cx="831911" cy="561483"/>
        </a:xfrm>
        <a:prstGeom prst="leftRightArrow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>
            <a:solidFill>
              <a:schemeClr val="tx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400782" y="1831184"/>
        <a:ext cx="663466" cy="336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35740-9F75-4161-A26D-117CF4106BC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4FBBD-F613-4C86-835C-745B2AA25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96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4FBBD-F613-4C86-835C-745B2AA25C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43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4FBBD-F613-4C86-835C-745B2AA25C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12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4FBBD-F613-4C86-835C-745B2AA25C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59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2985-1AF0-4459-AC45-E64F16F0AD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5F80-84D8-4F75-BBC6-A415EFF4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7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2985-1AF0-4459-AC45-E64F16F0AD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5F80-84D8-4F75-BBC6-A415EFF4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7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2985-1AF0-4459-AC45-E64F16F0AD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5F80-84D8-4F75-BBC6-A415EFF4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4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2985-1AF0-4459-AC45-E64F16F0AD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5F80-84D8-4F75-BBC6-A415EFF4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5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2985-1AF0-4459-AC45-E64F16F0AD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5F80-84D8-4F75-BBC6-A415EFF4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9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2985-1AF0-4459-AC45-E64F16F0AD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5F80-84D8-4F75-BBC6-A415EFF4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62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2985-1AF0-4459-AC45-E64F16F0AD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5F80-84D8-4F75-BBC6-A415EFF4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4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2985-1AF0-4459-AC45-E64F16F0AD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5F80-84D8-4F75-BBC6-A415EFF4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1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2985-1AF0-4459-AC45-E64F16F0AD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5F80-84D8-4F75-BBC6-A415EFF4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9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2985-1AF0-4459-AC45-E64F16F0AD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5F80-84D8-4F75-BBC6-A415EFF4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8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2985-1AF0-4459-AC45-E64F16F0AD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05F80-84D8-4F75-BBC6-A415EFF4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5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2985-1AF0-4459-AC45-E64F16F0AD5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05F80-84D8-4F75-BBC6-A415EFF4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9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962979" y="3679989"/>
            <a:ext cx="6858000" cy="571501"/>
          </a:xfrm>
        </p:spPr>
        <p:txBody>
          <a:bodyPr/>
          <a:lstStyle/>
          <a:p>
            <a:r>
              <a:rPr lang="zh-CN" altLang="en-US" b="1" dirty="0" smtClean="0"/>
              <a:t>广东省环境信息中心</a:t>
            </a:r>
            <a:endParaRPr lang="en-US" b="1" dirty="0"/>
          </a:p>
        </p:txBody>
      </p:sp>
      <p:sp>
        <p:nvSpPr>
          <p:cNvPr id="7" name="矩形 6"/>
          <p:cNvSpPr/>
          <p:nvPr/>
        </p:nvSpPr>
        <p:spPr>
          <a:xfrm>
            <a:off x="31882" y="2141188"/>
            <a:ext cx="911211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600" b="1" dirty="0" smtClean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互联网</a:t>
            </a:r>
            <a:r>
              <a:rPr lang="en-US" altLang="zh-CN" sz="56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56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环保的需求与挑战</a:t>
            </a:r>
            <a:endParaRPr lang="zh-CN" altLang="en-US" sz="56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0669"/>
            <a:ext cx="5800726" cy="3637331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1927897"/>
            <a:ext cx="9144000" cy="1292772"/>
          </a:xfrm>
          <a:prstGeom prst="rect">
            <a:avLst/>
          </a:prstGeom>
          <a:solidFill>
            <a:schemeClr val="accent1">
              <a:alpha val="23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231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51130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互联网</a:t>
            </a:r>
            <a:r>
              <a:rPr lang="en-US" altLang="zh-CN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+ </a:t>
            </a:r>
            <a:r>
              <a:rPr lang="zh-CN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的挑战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10787" y="1627732"/>
            <a:ext cx="7886700" cy="4351338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数据质量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高质量数据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跨部门数据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网络安全</a:t>
            </a: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数据开放尺度</a:t>
            </a: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公众参与引导</a:t>
            </a:r>
            <a:endParaRPr 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755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4513" y="366280"/>
            <a:ext cx="5376821" cy="536028"/>
          </a:xfrm>
        </p:spPr>
        <p:txBody>
          <a:bodyPr>
            <a:noAutofit/>
          </a:bodyPr>
          <a:lstStyle/>
          <a:p>
            <a:r>
              <a:rPr lang="zh-CN" alt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三</a:t>
            </a:r>
            <a:r>
              <a:rPr lang="zh-CN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个角色之间的关系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273117912"/>
              </p:ext>
            </p:extLst>
          </p:nvPr>
        </p:nvGraphicFramePr>
        <p:xfrm>
          <a:off x="2201918" y="2060812"/>
          <a:ext cx="4812382" cy="3831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环形箭头 6"/>
          <p:cNvSpPr/>
          <p:nvPr/>
        </p:nvSpPr>
        <p:spPr>
          <a:xfrm rot="2288236">
            <a:off x="4049089" y="1336272"/>
            <a:ext cx="1118039" cy="1112585"/>
          </a:xfrm>
          <a:prstGeom prst="circularArrow">
            <a:avLst>
              <a:gd name="adj1" fmla="val 13669"/>
              <a:gd name="adj2" fmla="val 1142319"/>
              <a:gd name="adj3" fmla="val 20588437"/>
              <a:gd name="adj4" fmla="val 6346850"/>
              <a:gd name="adj5" fmla="val 1765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环形箭头 7"/>
          <p:cNvSpPr/>
          <p:nvPr/>
        </p:nvSpPr>
        <p:spPr>
          <a:xfrm rot="15689714">
            <a:off x="2096084" y="5250208"/>
            <a:ext cx="1118040" cy="1112586"/>
          </a:xfrm>
          <a:prstGeom prst="circularArrow">
            <a:avLst>
              <a:gd name="adj1" fmla="val 13669"/>
              <a:gd name="adj2" fmla="val 1142319"/>
              <a:gd name="adj3" fmla="val 20588437"/>
              <a:gd name="adj4" fmla="val 6346850"/>
              <a:gd name="adj5" fmla="val 1765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环形箭头 8"/>
          <p:cNvSpPr/>
          <p:nvPr/>
        </p:nvSpPr>
        <p:spPr>
          <a:xfrm rot="10255069">
            <a:off x="6067077" y="5159534"/>
            <a:ext cx="1118039" cy="1112585"/>
          </a:xfrm>
          <a:prstGeom prst="circularArrow">
            <a:avLst>
              <a:gd name="adj1" fmla="val 13669"/>
              <a:gd name="adj2" fmla="val 1142319"/>
              <a:gd name="adj3" fmla="val 20588437"/>
              <a:gd name="adj4" fmla="val 6346850"/>
              <a:gd name="adj5" fmla="val 1765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56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17444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广东省“互联网＋”行动计划（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2015-2020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年）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87426"/>
            <a:ext cx="8229600" cy="577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610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0" y="-365030"/>
            <a:ext cx="78867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环保</a:t>
            </a:r>
            <a:r>
              <a:rPr lang="zh-CN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管理部门</a:t>
            </a:r>
            <a:r>
              <a:rPr lang="en-US" altLang="zh-CN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环保企业组织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1051731" y="1423015"/>
            <a:ext cx="5144353" cy="4438697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3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企业</a:t>
            </a:r>
            <a:r>
              <a:rPr lang="zh-CN" altLang="en-US" sz="2300" b="1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服务平台</a:t>
            </a:r>
            <a:endParaRPr lang="en-US" altLang="zh-CN" sz="2300" b="1" dirty="0" smtClean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00000"/>
              </a:lnSpc>
              <a:buFont typeface="+mj-lt"/>
              <a:buAutoNum type="alphaLcParenR"/>
            </a:pPr>
            <a:r>
              <a:rPr lang="zh-CN" altLang="en-US" sz="2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排污申报</a:t>
            </a:r>
            <a:endParaRPr lang="en-US" altLang="zh-CN" sz="2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00000"/>
              </a:lnSpc>
              <a:buFont typeface="+mj-lt"/>
              <a:buAutoNum type="alphaLcParenR"/>
            </a:pPr>
            <a:r>
              <a:rPr lang="zh-CN" altLang="en-US" sz="2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许可证</a:t>
            </a:r>
            <a:endParaRPr lang="en-US" altLang="zh-CN" sz="2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00000"/>
              </a:lnSpc>
              <a:buFont typeface="+mj-lt"/>
              <a:buAutoNum type="alphaLcParenR"/>
            </a:pPr>
            <a:r>
              <a:rPr lang="zh-CN" altLang="en-US" sz="2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环保历史数据</a:t>
            </a:r>
            <a:endParaRPr lang="en-US" altLang="zh-CN" sz="2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en-US" altLang="zh-CN" sz="2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300" b="1" dirty="0" smtClean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网上办事大厅</a:t>
            </a:r>
            <a:endParaRPr lang="en-US" altLang="zh-CN" sz="2300" b="1" dirty="0" smtClean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00000"/>
              </a:lnSpc>
              <a:buFont typeface="+mj-lt"/>
              <a:buAutoNum type="alphaLcParenR"/>
            </a:pPr>
            <a:r>
              <a:rPr lang="zh-CN" altLang="en-US" sz="2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企业信用代码</a:t>
            </a:r>
            <a:endParaRPr lang="en-US" altLang="zh-CN" sz="2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en-US" altLang="zh-CN" sz="2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300" b="1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环境</a:t>
            </a:r>
            <a:r>
              <a:rPr lang="zh-CN" altLang="en-US" sz="2300" b="1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信息共享与开放</a:t>
            </a:r>
            <a:endParaRPr lang="en-US" altLang="zh-CN" sz="2300" b="1" dirty="0" smtClean="0">
              <a:solidFill>
                <a:schemeClr val="accent6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00000"/>
              </a:lnSpc>
              <a:buFont typeface="+mj-lt"/>
              <a:buAutoNum type="alphaLcParenR"/>
            </a:pPr>
            <a:r>
              <a:rPr lang="zh-CN" altLang="en-US" sz="2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标准</a:t>
            </a:r>
            <a:endParaRPr lang="en-US" altLang="zh-CN" sz="2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00000"/>
              </a:lnSpc>
              <a:buFont typeface="+mj-lt"/>
              <a:buAutoNum type="alphaLcParenR"/>
            </a:pPr>
            <a:r>
              <a:rPr lang="zh-CN" altLang="en-US" sz="2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共享</a:t>
            </a:r>
            <a:endParaRPr lang="en-US" altLang="zh-CN" sz="2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00000"/>
              </a:lnSpc>
              <a:buFont typeface="+mj-lt"/>
              <a:buAutoNum type="alphaLcParenR"/>
            </a:pPr>
            <a:r>
              <a:rPr lang="zh-CN" altLang="en-US" sz="2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开放</a:t>
            </a:r>
            <a:endParaRPr lang="en-US" altLang="zh-CN" sz="2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027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6824" y="-433270"/>
            <a:ext cx="78867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环保</a:t>
            </a:r>
            <a:r>
              <a:rPr lang="zh-CN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管理部门</a:t>
            </a:r>
            <a:r>
              <a:rPr lang="en-US" altLang="zh-CN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公众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90316" y="1852921"/>
            <a:ext cx="78867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附近的环境质量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附近的企业排放情况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微信举报</a:t>
            </a:r>
            <a:endParaRPr lang="en-US" altLang="zh-CN" sz="3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环境预警信息推送</a:t>
            </a:r>
            <a:endParaRPr 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561" y="2262251"/>
            <a:ext cx="3792187" cy="284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39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358205"/>
            <a:ext cx="78867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环保</a:t>
            </a:r>
            <a:r>
              <a:rPr lang="zh-CN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企业组织</a:t>
            </a:r>
            <a:r>
              <a:rPr lang="en-US" altLang="zh-CN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公众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03963" y="1805153"/>
            <a:ext cx="78867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环保理念的宣传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环保产品的推广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分析数据的发布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废物回收</a:t>
            </a:r>
            <a:endParaRPr 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220" y="2012560"/>
            <a:ext cx="4067445" cy="178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39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344558"/>
            <a:ext cx="78867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环保</a:t>
            </a:r>
            <a:r>
              <a:rPr lang="zh-CN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管理部门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环保管理部门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10787" y="1859744"/>
            <a:ext cx="78867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OA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协作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业务协同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环境监管、监控</a:t>
            </a:r>
            <a:endParaRPr 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40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344558"/>
            <a:ext cx="78867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环保</a:t>
            </a:r>
            <a:r>
              <a:rPr lang="zh-CN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企业组织</a:t>
            </a:r>
            <a:r>
              <a:rPr lang="en-US" altLang="zh-CN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环保企业组织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97139" y="1832449"/>
            <a:ext cx="78867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企业协会平台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推广联盟</a:t>
            </a:r>
            <a:endParaRPr 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331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105721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公众</a:t>
            </a:r>
            <a:r>
              <a:rPr lang="en-US" altLang="zh-CN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公众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03963" y="1832449"/>
            <a:ext cx="78867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共享经济：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滴滴出行</a:t>
            </a: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二手物品交换</a:t>
            </a: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共享环保：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lphaUcPeriod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提供平台给供需双方</a:t>
            </a:r>
            <a:endParaRPr lang="en-US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182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主题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179</Words>
  <Application>Microsoft Office PowerPoint</Application>
  <PresentationFormat>全屏显示(4:3)</PresentationFormat>
  <Paragraphs>53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宋体</vt:lpstr>
      <vt:lpstr>微软雅黑</vt:lpstr>
      <vt:lpstr>Arial</vt:lpstr>
      <vt:lpstr>Calibri</vt:lpstr>
      <vt:lpstr>Calibri Light</vt:lpstr>
      <vt:lpstr>Wingdings</vt:lpstr>
      <vt:lpstr>Office 主题</vt:lpstr>
      <vt:lpstr>PowerPoint 演示文稿</vt:lpstr>
      <vt:lpstr>  三个角色之间的关系</vt:lpstr>
      <vt:lpstr>《广东省“互联网＋”行动计划（2015-2020年）》</vt:lpstr>
      <vt:lpstr>  环保管理部门——环保企业组织</vt:lpstr>
      <vt:lpstr>  环保管理部门——公众</vt:lpstr>
      <vt:lpstr>  环保企业组织——公众</vt:lpstr>
      <vt:lpstr>  环保管理部门——环保管理部门</vt:lpstr>
      <vt:lpstr>  环保企业组织——环保企业组织</vt:lpstr>
      <vt:lpstr>  公众——公众</vt:lpstr>
      <vt:lpstr>  互联网+ 的挑战</vt:lpstr>
    </vt:vector>
  </TitlesOfParts>
  <Company>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省环保厅互联网+的需求与挑战</dc:title>
  <dc:creator>黎嘉明</dc:creator>
  <cp:lastModifiedBy>ming</cp:lastModifiedBy>
  <cp:revision>56</cp:revision>
  <dcterms:created xsi:type="dcterms:W3CDTF">2015-09-21T04:25:08Z</dcterms:created>
  <dcterms:modified xsi:type="dcterms:W3CDTF">2015-09-29T07:36:57Z</dcterms:modified>
</cp:coreProperties>
</file>